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6"/>
  </p:notesMasterIdLst>
  <p:sldIdLst>
    <p:sldId id="262" r:id="rId2"/>
    <p:sldId id="258" r:id="rId3"/>
    <p:sldId id="263" r:id="rId4"/>
    <p:sldId id="257" r:id="rId5"/>
    <p:sldId id="260" r:id="rId6"/>
    <p:sldId id="275" r:id="rId7"/>
    <p:sldId id="274" r:id="rId8"/>
    <p:sldId id="259" r:id="rId9"/>
    <p:sldId id="273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67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0D0F97FD-22C1-492E-A282-3924524CCBDD}">
          <p14:sldIdLst/>
        </p14:section>
        <p14:section name="Intro" id="{44BDB1D4-1FF5-4957-8FC9-0BF25DB4FA40}">
          <p14:sldIdLst>
            <p14:sldId id="262"/>
          </p14:sldIdLst>
        </p14:section>
        <p14:section name="SiteMap" id="{6627E140-849A-4B56-AC3F-2BEFE5AE8F7F}">
          <p14:sldIdLst>
            <p14:sldId id="258"/>
            <p14:sldId id="263"/>
          </p14:sldIdLst>
        </p14:section>
        <p14:section name="Live Project" id="{7C3D5EE3-5EBC-4C03-8138-7FD3B5B9BEB0}">
          <p14:sldIdLst>
            <p14:sldId id="257"/>
          </p14:sldIdLst>
        </p14:section>
        <p14:section name="Components" id="{5BC56579-BC73-449D-82CB-C6E5678BB439}">
          <p14:sldIdLst>
            <p14:sldId id="260"/>
            <p14:sldId id="275"/>
          </p14:sldIdLst>
        </p14:section>
        <p14:section name="Design Decisions" id="{300A360E-78AC-4525-B9D9-6C20E18502CB}">
          <p14:sldIdLst>
            <p14:sldId id="274"/>
            <p14:sldId id="259"/>
            <p14:sldId id="273"/>
            <p14:sldId id="268"/>
            <p14:sldId id="269"/>
            <p14:sldId id="270"/>
            <p14:sldId id="271"/>
            <p14:sldId id="272"/>
            <p14:sldId id="264"/>
            <p14:sldId id="265"/>
            <p14:sldId id="266"/>
            <p14:sldId id="267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0FF"/>
    <a:srgbClr val="00FF99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howGuides="1">
      <p:cViewPr varScale="1">
        <p:scale>
          <a:sx n="107" d="100"/>
          <a:sy n="107" d="100"/>
        </p:scale>
        <p:origin x="6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09600" cy="609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it Dharmadhikari" userId="ee401bb8b8c2a74d" providerId="LiveId" clId="{C05A9276-278F-4164-81B4-09AB8FB341C9}"/>
    <pc:docChg chg="undo custSel addSld modSld">
      <pc:chgData name="Punit Dharmadhikari" userId="ee401bb8b8c2a74d" providerId="LiveId" clId="{C05A9276-278F-4164-81B4-09AB8FB341C9}" dt="2021-03-09T22:39:25.697" v="41" actId="20577"/>
      <pc:docMkLst>
        <pc:docMk/>
      </pc:docMkLst>
      <pc:sldChg chg="addSp delSp modSp new mod">
        <pc:chgData name="Punit Dharmadhikari" userId="ee401bb8b8c2a74d" providerId="LiveId" clId="{C05A9276-278F-4164-81B4-09AB8FB341C9}" dt="2021-03-09T02:16:02.545" v="24" actId="478"/>
        <pc:sldMkLst>
          <pc:docMk/>
          <pc:sldMk cId="747074628" sldId="261"/>
        </pc:sldMkLst>
        <pc:spChg chg="del">
          <ac:chgData name="Punit Dharmadhikari" userId="ee401bb8b8c2a74d" providerId="LiveId" clId="{C05A9276-278F-4164-81B4-09AB8FB341C9}" dt="2021-03-09T00:34:09.738" v="1" actId="931"/>
          <ac:spMkLst>
            <pc:docMk/>
            <pc:sldMk cId="747074628" sldId="261"/>
            <ac:spMk id="3" creationId="{240DABE3-3FE6-40CC-8109-DFFFE6B6A47C}"/>
          </ac:spMkLst>
        </pc:spChg>
        <pc:spChg chg="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1" creationId="{E410834E-E54B-4994-95E9-0B6F9EC23F34}"/>
          </ac:spMkLst>
        </pc:spChg>
        <pc:spChg chg="add del mod topLvl">
          <ac:chgData name="Punit Dharmadhikari" userId="ee401bb8b8c2a74d" providerId="LiveId" clId="{C05A9276-278F-4164-81B4-09AB8FB341C9}" dt="2021-03-09T02:16:02.545" v="24" actId="478"/>
          <ac:spMkLst>
            <pc:docMk/>
            <pc:sldMk cId="747074628" sldId="261"/>
            <ac:spMk id="12" creationId="{AD5F5190-3D44-4688-8EDA-D7ED798A36FD}"/>
          </ac:spMkLst>
        </pc:spChg>
        <pc:grpChg chg="del mod">
          <ac:chgData name="Punit Dharmadhikari" userId="ee401bb8b8c2a74d" providerId="LiveId" clId="{C05A9276-278F-4164-81B4-09AB8FB341C9}" dt="2021-03-09T00:39:02.163" v="18" actId="165"/>
          <ac:grpSpMkLst>
            <pc:docMk/>
            <pc:sldMk cId="747074628" sldId="261"/>
            <ac:grpSpMk id="10" creationId="{99D6F4C3-9CA4-4E2E-A318-559849D12311}"/>
          </ac:grpSpMkLst>
        </pc:grpChg>
        <pc:picChg chg="add mod">
          <ac:chgData name="Punit Dharmadhikari" userId="ee401bb8b8c2a74d" providerId="LiveId" clId="{C05A9276-278F-4164-81B4-09AB8FB341C9}" dt="2021-03-09T00:34:35.381" v="3" actId="14100"/>
          <ac:picMkLst>
            <pc:docMk/>
            <pc:sldMk cId="747074628" sldId="261"/>
            <ac:picMk id="5" creationId="{E9359552-A7DB-4A03-A0CB-1F99864643AB}"/>
          </ac:picMkLst>
        </pc:picChg>
        <pc:picChg chg="add del mod">
          <ac:chgData name="Punit Dharmadhikari" userId="ee401bb8b8c2a74d" providerId="LiveId" clId="{C05A9276-278F-4164-81B4-09AB8FB341C9}" dt="2021-03-09T00:38:58.024" v="17" actId="27803"/>
          <ac:picMkLst>
            <pc:docMk/>
            <pc:sldMk cId="747074628" sldId="261"/>
            <ac:picMk id="7" creationId="{99D6F4C3-9CA4-4E2E-A318-559849D12311}"/>
          </ac:picMkLst>
        </pc:picChg>
        <pc:picChg chg="add mod">
          <ac:chgData name="Punit Dharmadhikari" userId="ee401bb8b8c2a74d" providerId="LiveId" clId="{C05A9276-278F-4164-81B4-09AB8FB341C9}" dt="2021-03-09T00:37:40.103" v="16" actId="14100"/>
          <ac:picMkLst>
            <pc:docMk/>
            <pc:sldMk cId="747074628" sldId="261"/>
            <ac:picMk id="9" creationId="{54CABEE4-8D26-4AA6-BBDA-40E461BB6D28}"/>
          </ac:picMkLst>
        </pc:picChg>
      </pc:sldChg>
      <pc:sldChg chg="modSp mod">
        <pc:chgData name="Punit Dharmadhikari" userId="ee401bb8b8c2a74d" providerId="LiveId" clId="{C05A9276-278F-4164-81B4-09AB8FB341C9}" dt="2021-03-09T22:39:25.697" v="41" actId="20577"/>
        <pc:sldMkLst>
          <pc:docMk/>
          <pc:sldMk cId="1874243222" sldId="262"/>
        </pc:sldMkLst>
        <pc:spChg chg="mod">
          <ac:chgData name="Punit Dharmadhikari" userId="ee401bb8b8c2a74d" providerId="LiveId" clId="{C05A9276-278F-4164-81B4-09AB8FB341C9}" dt="2021-03-09T22:39:25.697" v="41" actId="20577"/>
          <ac:spMkLst>
            <pc:docMk/>
            <pc:sldMk cId="1874243222" sldId="262"/>
            <ac:spMk id="3" creationId="{65D658B0-55C3-4E7B-B9B0-4DEC6182867A}"/>
          </ac:spMkLst>
        </pc:spChg>
      </pc:sldChg>
      <pc:sldChg chg="mod modShow">
        <pc:chgData name="Punit Dharmadhikari" userId="ee401bb8b8c2a74d" providerId="LiveId" clId="{C05A9276-278F-4164-81B4-09AB8FB341C9}" dt="2021-03-09T22:33:01.377" v="38" actId="729"/>
        <pc:sldMkLst>
          <pc:docMk/>
          <pc:sldMk cId="1683662767" sldId="264"/>
        </pc:sldMkLst>
      </pc:sldChg>
      <pc:sldChg chg="mod modShow">
        <pc:chgData name="Punit Dharmadhikari" userId="ee401bb8b8c2a74d" providerId="LiveId" clId="{C05A9276-278F-4164-81B4-09AB8FB341C9}" dt="2021-03-09T22:33:01.377" v="38" actId="729"/>
        <pc:sldMkLst>
          <pc:docMk/>
          <pc:sldMk cId="3423246687" sldId="265"/>
        </pc:sldMkLst>
      </pc:sldChg>
      <pc:sldChg chg="mod modShow">
        <pc:chgData name="Punit Dharmadhikari" userId="ee401bb8b8c2a74d" providerId="LiveId" clId="{C05A9276-278F-4164-81B4-09AB8FB341C9}" dt="2021-03-09T22:33:01.377" v="38" actId="729"/>
        <pc:sldMkLst>
          <pc:docMk/>
          <pc:sldMk cId="1891751963" sldId="266"/>
        </pc:sldMkLst>
      </pc:sldChg>
      <pc:sldChg chg="mod modShow">
        <pc:chgData name="Punit Dharmadhikari" userId="ee401bb8b8c2a74d" providerId="LiveId" clId="{C05A9276-278F-4164-81B4-09AB8FB341C9}" dt="2021-03-09T22:33:01.377" v="38" actId="729"/>
        <pc:sldMkLst>
          <pc:docMk/>
          <pc:sldMk cId="3158818845" sldId="267"/>
        </pc:sldMkLst>
      </pc:sldChg>
      <pc:sldChg chg="addSp modSp mod modAnim">
        <pc:chgData name="Punit Dharmadhikari" userId="ee401bb8b8c2a74d" providerId="LiveId" clId="{C05A9276-278F-4164-81B4-09AB8FB341C9}" dt="2021-03-09T22:32:50.919" v="37"/>
        <pc:sldMkLst>
          <pc:docMk/>
          <pc:sldMk cId="1549692401" sldId="272"/>
        </pc:sldMkLst>
        <pc:spChg chg="add mod">
          <ac:chgData name="Punit Dharmadhikari" userId="ee401bb8b8c2a74d" providerId="LiveId" clId="{C05A9276-278F-4164-81B4-09AB8FB341C9}" dt="2021-03-09T22:32:48.624" v="36" actId="1582"/>
          <ac:spMkLst>
            <pc:docMk/>
            <pc:sldMk cId="1549692401" sldId="272"/>
            <ac:spMk id="6" creationId="{23A7ED52-0036-484F-8A40-A5FEBB5DF93A}"/>
          </ac:spMkLst>
        </pc:spChg>
        <pc:picChg chg="mod">
          <ac:chgData name="Punit Dharmadhikari" userId="ee401bb8b8c2a74d" providerId="LiveId" clId="{C05A9276-278F-4164-81B4-09AB8FB341C9}" dt="2021-03-09T22:32:16.711" v="30" actId="1076"/>
          <ac:picMkLst>
            <pc:docMk/>
            <pc:sldMk cId="1549692401" sldId="272"/>
            <ac:picMk id="4" creationId="{39A224FF-C046-4B46-97DD-53301A14962D}"/>
          </ac:picMkLst>
        </pc:picChg>
        <pc:picChg chg="add mod modCrop">
          <ac:chgData name="Punit Dharmadhikari" userId="ee401bb8b8c2a74d" providerId="LiveId" clId="{C05A9276-278F-4164-81B4-09AB8FB341C9}" dt="2021-03-09T22:32:25.101" v="32" actId="732"/>
          <ac:picMkLst>
            <pc:docMk/>
            <pc:sldMk cId="1549692401" sldId="272"/>
            <ac:picMk id="5" creationId="{FA41AC04-6C2B-4949-AD26-AF81F9560EE6}"/>
          </ac:picMkLst>
        </pc:picChg>
      </pc:sldChg>
    </pc:docChg>
  </pc:docChgLst>
  <pc:docChgLst>
    <pc:chgData name="Punit Dharmadhikari" userId="ee401bb8b8c2a74d" providerId="LiveId" clId="{F535C91D-A2AB-46BD-A935-3235E46EB966}"/>
    <pc:docChg chg="undo redo custSel addSld delSld modSld sldOrd addMainMaster delMainMaster modMainMaster addSection modSection">
      <pc:chgData name="Punit Dharmadhikari" userId="ee401bb8b8c2a74d" providerId="LiveId" clId="{F535C91D-A2AB-46BD-A935-3235E46EB966}" dt="2021-03-10T06:43:37.110" v="3945" actId="729"/>
      <pc:docMkLst>
        <pc:docMk/>
      </pc:docMkLst>
      <pc:sldChg chg="addSp delSp modSp del mod setBg modClrScheme chgLayout modNotesTx">
        <pc:chgData name="Punit Dharmadhikari" userId="ee401bb8b8c2a74d" providerId="LiveId" clId="{F535C91D-A2AB-46BD-A935-3235E46EB966}" dt="2021-03-09T11:35:54.698" v="1903" actId="2696"/>
        <pc:sldMkLst>
          <pc:docMk/>
          <pc:sldMk cId="1908036258" sldId="256"/>
        </pc:sldMkLst>
        <pc:spChg chg="mod">
          <ac:chgData name="Punit Dharmadhikari" userId="ee401bb8b8c2a74d" providerId="LiveId" clId="{F535C91D-A2AB-46BD-A935-3235E46EB966}" dt="2021-03-09T11:35:21.671" v="1894" actId="21"/>
          <ac:spMkLst>
            <pc:docMk/>
            <pc:sldMk cId="1908036258" sldId="256"/>
            <ac:spMk id="2" creationId="{03978213-73A2-41CC-B18D-ABFF30C17A6A}"/>
          </ac:spMkLst>
        </pc:spChg>
        <pc:spChg chg="mod">
          <ac:chgData name="Punit Dharmadhikari" userId="ee401bb8b8c2a74d" providerId="LiveId" clId="{F535C91D-A2AB-46BD-A935-3235E46EB966}" dt="2021-03-07T04:31:56.460" v="100" actId="20577"/>
          <ac:spMkLst>
            <pc:docMk/>
            <pc:sldMk cId="1908036258" sldId="256"/>
            <ac:spMk id="3" creationId="{81DF04E9-A730-4520-A274-A8DF2681D167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9" creationId="{26B4480E-B7FF-4481-890E-043A69AE6FE2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1" creationId="{64C13BAB-7C00-4D21-A857-E3D41C0A2A66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3" creationId="{1F1FF39A-AC3C-4066-9D4C-519AA22812EA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6" creationId="{37FDDF72-DE39-4F99-A3C1-DD9D7815D7DB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7" creationId="{5E4ECE80-3AD1-450C-B62A-98788F193948}"/>
          </ac:spMkLst>
        </pc:spChg>
        <pc:grpChg chg="add">
          <ac:chgData name="Punit Dharmadhikari" userId="ee401bb8b8c2a74d" providerId="LiveId" clId="{F535C91D-A2AB-46BD-A935-3235E46EB966}" dt="2021-03-07T04:31:17.844" v="2" actId="26606"/>
          <ac:grpSpMkLst>
            <pc:docMk/>
            <pc:sldMk cId="1908036258" sldId="256"/>
            <ac:grpSpMk id="19" creationId="{B9632603-447F-4389-863D-9820DB9915A2}"/>
          </ac:grpSpMkLst>
        </pc:grpChg>
        <pc:picChg chg="add del">
          <ac:chgData name="Punit Dharmadhikari" userId="ee401bb8b8c2a74d" providerId="LiveId" clId="{F535C91D-A2AB-46BD-A935-3235E46EB966}" dt="2021-03-07T04:31:17.739" v="1" actId="26606"/>
          <ac:picMkLst>
            <pc:docMk/>
            <pc:sldMk cId="1908036258" sldId="256"/>
            <ac:picMk id="4" creationId="{A75CB3EA-F414-4F16-BA97-A6D29DBFD2CA}"/>
          </ac:picMkLst>
        </pc:picChg>
        <pc:picChg chg="add del mod">
          <ac:chgData name="Punit Dharmadhikari" userId="ee401bb8b8c2a74d" providerId="LiveId" clId="{F535C91D-A2AB-46BD-A935-3235E46EB966}" dt="2021-03-09T11:35:43.117" v="1900" actId="21"/>
          <ac:picMkLst>
            <pc:docMk/>
            <pc:sldMk cId="1908036258" sldId="256"/>
            <ac:picMk id="18" creationId="{122AB864-6E06-4181-9973-D6E879BAFE68}"/>
          </ac:picMkLst>
        </pc:picChg>
      </pc:sldChg>
      <pc:sldChg chg="addSp delSp modSp new mod modTransition setBg delAnim modAnim modNotesTx">
        <pc:chgData name="Punit Dharmadhikari" userId="ee401bb8b8c2a74d" providerId="LiveId" clId="{F535C91D-A2AB-46BD-A935-3235E46EB966}" dt="2021-03-09T11:15:19.328" v="1625" actId="1076"/>
        <pc:sldMkLst>
          <pc:docMk/>
          <pc:sldMk cId="1968679233" sldId="257"/>
        </pc:sldMkLst>
        <pc:spChg chg="mod">
          <ac:chgData name="Punit Dharmadhikari" userId="ee401bb8b8c2a74d" providerId="LiveId" clId="{F535C91D-A2AB-46BD-A935-3235E46EB966}" dt="2021-03-07T04:35:49.898" v="141" actId="20577"/>
          <ac:spMkLst>
            <pc:docMk/>
            <pc:sldMk cId="1968679233" sldId="257"/>
            <ac:spMk id="2" creationId="{8CD22DED-8282-4A21-B1D8-6902B6C2C59B}"/>
          </ac:spMkLst>
        </pc:spChg>
        <pc:spChg chg="mod">
          <ac:chgData name="Punit Dharmadhikari" userId="ee401bb8b8c2a74d" providerId="LiveId" clId="{F535C91D-A2AB-46BD-A935-3235E46EB966}" dt="2021-03-07T04:40:59.263" v="243" actId="6549"/>
          <ac:spMkLst>
            <pc:docMk/>
            <pc:sldMk cId="1968679233" sldId="257"/>
            <ac:spMk id="3" creationId="{C1D92B50-0A3D-47F0-8D0E-189FCB0AC0B8}"/>
          </ac:spMkLst>
        </pc:spChg>
        <pc:spChg chg="add del mod">
          <ac:chgData name="Punit Dharmadhikari" userId="ee401bb8b8c2a74d" providerId="LiveId" clId="{F535C91D-A2AB-46BD-A935-3235E46EB966}" dt="2021-03-07T07:16:44.255" v="277" actId="478"/>
          <ac:spMkLst>
            <pc:docMk/>
            <pc:sldMk cId="1968679233" sldId="257"/>
            <ac:spMk id="19" creationId="{C4544795-BA21-48ED-B8D4-EE52CD5E33D8}"/>
          </ac:spMkLst>
        </pc:spChg>
        <pc:spChg chg="add del mod ord">
          <ac:chgData name="Punit Dharmadhikari" userId="ee401bb8b8c2a74d" providerId="LiveId" clId="{F535C91D-A2AB-46BD-A935-3235E46EB966}" dt="2021-03-09T08:32:25.302" v="1403" actId="478"/>
          <ac:spMkLst>
            <pc:docMk/>
            <pc:sldMk cId="1968679233" sldId="257"/>
            <ac:spMk id="24" creationId="{3AF4C496-83AC-4A35-9138-235801166B7C}"/>
          </ac:spMkLst>
        </pc:spChg>
        <pc:picChg chg="add del mod modCrop">
          <ac:chgData name="Punit Dharmadhikari" userId="ee401bb8b8c2a74d" providerId="LiveId" clId="{F535C91D-A2AB-46BD-A935-3235E46EB966}" dt="2021-03-07T04:37:00.122" v="150" actId="478"/>
          <ac:picMkLst>
            <pc:docMk/>
            <pc:sldMk cId="1968679233" sldId="257"/>
            <ac:picMk id="5" creationId="{DB048899-7570-485A-B63C-41CA80394128}"/>
          </ac:picMkLst>
        </pc:picChg>
        <pc:picChg chg="add del mod modCrop">
          <ac:chgData name="Punit Dharmadhikari" userId="ee401bb8b8c2a74d" providerId="LiveId" clId="{F535C91D-A2AB-46BD-A935-3235E46EB966}" dt="2021-03-07T04:38:50.089" v="162" actId="478"/>
          <ac:picMkLst>
            <pc:docMk/>
            <pc:sldMk cId="1968679233" sldId="257"/>
            <ac:picMk id="7" creationId="{8F7D71C1-B480-4E2A-8F96-45E2B455BBD6}"/>
          </ac:picMkLst>
        </pc:picChg>
        <pc:picChg chg="add del mod modCrop">
          <ac:chgData name="Punit Dharmadhikari" userId="ee401bb8b8c2a74d" providerId="LiveId" clId="{F535C91D-A2AB-46BD-A935-3235E46EB966}" dt="2021-03-07T04:39:25.278" v="171" actId="478"/>
          <ac:picMkLst>
            <pc:docMk/>
            <pc:sldMk cId="1968679233" sldId="257"/>
            <ac:picMk id="9" creationId="{22B180B0-97BC-449B-9CB4-5CD4BC37B7EA}"/>
          </ac:picMkLst>
        </pc:picChg>
        <pc:picChg chg="add del mod modCrop">
          <ac:chgData name="Punit Dharmadhikari" userId="ee401bb8b8c2a74d" providerId="LiveId" clId="{F535C91D-A2AB-46BD-A935-3235E46EB966}" dt="2021-03-09T08:32:26.317" v="1405" actId="478"/>
          <ac:picMkLst>
            <pc:docMk/>
            <pc:sldMk cId="1968679233" sldId="257"/>
            <ac:picMk id="11" creationId="{4AF4CD31-6DC4-4836-90BC-FCF073943A35}"/>
          </ac:picMkLst>
        </pc:picChg>
        <pc:picChg chg="add del mod modCrop">
          <ac:chgData name="Punit Dharmadhikari" userId="ee401bb8b8c2a74d" providerId="LiveId" clId="{F535C91D-A2AB-46BD-A935-3235E46EB966}" dt="2021-03-07T04:43:40.537" v="253" actId="478"/>
          <ac:picMkLst>
            <pc:docMk/>
            <pc:sldMk cId="1968679233" sldId="257"/>
            <ac:picMk id="13" creationId="{4035CDD7-0C37-43C7-90B7-ED272F716C4F}"/>
          </ac:picMkLst>
        </pc:picChg>
        <pc:picChg chg="add del mod ord">
          <ac:chgData name="Punit Dharmadhikari" userId="ee401bb8b8c2a74d" providerId="LiveId" clId="{F535C91D-A2AB-46BD-A935-3235E46EB966}" dt="2021-03-09T08:32:24.665" v="1402" actId="478"/>
          <ac:picMkLst>
            <pc:docMk/>
            <pc:sldMk cId="1968679233" sldId="257"/>
            <ac:picMk id="15" creationId="{601A93EB-C3CC-4E4E-86A7-5394D0C381FF}"/>
          </ac:picMkLst>
        </pc:picChg>
        <pc:picChg chg="add del mod modCrop">
          <ac:chgData name="Punit Dharmadhikari" userId="ee401bb8b8c2a74d" providerId="LiveId" clId="{F535C91D-A2AB-46BD-A935-3235E46EB966}" dt="2021-03-09T08:32:23.346" v="1400" actId="478"/>
          <ac:picMkLst>
            <pc:docMk/>
            <pc:sldMk cId="1968679233" sldId="257"/>
            <ac:picMk id="21" creationId="{628BD9A0-1F24-4B08-955C-23E58739136B}"/>
          </ac:picMkLst>
        </pc:picChg>
        <pc:picChg chg="add del mod modCrop">
          <ac:chgData name="Punit Dharmadhikari" userId="ee401bb8b8c2a74d" providerId="LiveId" clId="{F535C91D-A2AB-46BD-A935-3235E46EB966}" dt="2021-03-09T08:32:25.812" v="1404" actId="478"/>
          <ac:picMkLst>
            <pc:docMk/>
            <pc:sldMk cId="1968679233" sldId="257"/>
            <ac:picMk id="23" creationId="{D48D96E6-4F45-4599-ABD7-E595C2BFEE76}"/>
          </ac:picMkLst>
        </pc:picChg>
        <pc:picChg chg="add del mod">
          <ac:chgData name="Punit Dharmadhikari" userId="ee401bb8b8c2a74d" providerId="LiveId" clId="{F535C91D-A2AB-46BD-A935-3235E46EB966}" dt="2021-03-09T08:32:24.043" v="1401" actId="478"/>
          <ac:picMkLst>
            <pc:docMk/>
            <pc:sldMk cId="1968679233" sldId="257"/>
            <ac:picMk id="26" creationId="{AFC5F502-31EF-4523-BE06-5910DA3478B7}"/>
          </ac:picMkLst>
        </pc:picChg>
        <pc:picChg chg="add mod">
          <ac:chgData name="Punit Dharmadhikari" userId="ee401bb8b8c2a74d" providerId="LiveId" clId="{F535C91D-A2AB-46BD-A935-3235E46EB966}" dt="2021-03-09T11:15:19.328" v="1625" actId="1076"/>
          <ac:picMkLst>
            <pc:docMk/>
            <pc:sldMk cId="1968679233" sldId="257"/>
            <ac:picMk id="1026" creationId="{42EE67C0-8914-4953-9B89-6026CB99123F}"/>
          </ac:picMkLst>
        </pc:picChg>
        <pc:cxnChg chg="add del mod">
          <ac:chgData name="Punit Dharmadhikari" userId="ee401bb8b8c2a74d" providerId="LiveId" clId="{F535C91D-A2AB-46BD-A935-3235E46EB966}" dt="2021-03-07T07:15:03.577" v="268" actId="478"/>
          <ac:cxnSpMkLst>
            <pc:docMk/>
            <pc:sldMk cId="1968679233" sldId="257"/>
            <ac:cxnSpMk id="17" creationId="{D08D2B0D-7B30-4573-9DEB-19A57A1D1D54}"/>
          </ac:cxnSpMkLst>
        </pc:cxnChg>
      </pc:sldChg>
      <pc:sldChg chg="addSp delSp modSp new mod ord delAnim modAnim">
        <pc:chgData name="Punit Dharmadhikari" userId="ee401bb8b8c2a74d" providerId="LiveId" clId="{F535C91D-A2AB-46BD-A935-3235E46EB966}" dt="2021-03-09T15:04:32.102" v="2828"/>
        <pc:sldMkLst>
          <pc:docMk/>
          <pc:sldMk cId="2478231200" sldId="258"/>
        </pc:sldMkLst>
        <pc:spChg chg="mod">
          <ac:chgData name="Punit Dharmadhikari" userId="ee401bb8b8c2a74d" providerId="LiveId" clId="{F535C91D-A2AB-46BD-A935-3235E46EB966}" dt="2021-03-07T08:16:47.753" v="812" actId="1076"/>
          <ac:spMkLst>
            <pc:docMk/>
            <pc:sldMk cId="2478231200" sldId="258"/>
            <ac:spMk id="2" creationId="{0C785830-A81A-4680-ABD2-F9FB6D64891B}"/>
          </ac:spMkLst>
        </pc:spChg>
        <pc:spChg chg="del">
          <ac:chgData name="Punit Dharmadhikari" userId="ee401bb8b8c2a74d" providerId="LiveId" clId="{F535C91D-A2AB-46BD-A935-3235E46EB966}" dt="2021-03-07T07:33:53.766" v="355" actId="1032"/>
          <ac:spMkLst>
            <pc:docMk/>
            <pc:sldMk cId="2478231200" sldId="258"/>
            <ac:spMk id="3" creationId="{AF55D463-1539-4193-B85C-4A9754AA8B3D}"/>
          </ac:spMkLst>
        </pc:spChg>
        <pc:spChg chg="add mod topLvl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26" creationId="{A7D0D7CA-7B08-4472-8D56-85F1DA0B427D}"/>
          </ac:spMkLst>
        </pc:spChg>
        <pc:spChg chg="add mod topLvl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27" creationId="{B3A5996A-9E43-4B9F-A24D-2307596CECD0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29" creationId="{53499F94-FF5C-4DD5-8DA4-5329A85701C6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0" creationId="{8A75355A-6392-4A92-89DD-6531E89F5F2C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2" creationId="{A26110C4-5876-4D76-A9DA-223F7D25A982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3" creationId="{7C2D1E18-5829-4FE1-A1E3-3EA22D9C849C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5" creationId="{3C7F60BA-2FDC-440C-B7BD-348AD45E325B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6" creationId="{7FE02209-F894-4D19-990C-3A6C9A9300E4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8" creationId="{DDD3DFCE-3BC9-4DE6-A264-6651364D68D4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39" creationId="{AB0987EA-24E0-4C00-96A0-55DF82119BA4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1" creationId="{6CE17A68-3E74-4063-BBB8-94D525873A32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2" creationId="{41DF03F2-0F89-465A-8FB4-6875DA8234A2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4" creationId="{3C65FE6C-2665-40B3-A894-DF61326CD3A9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5" creationId="{45FBAE05-4F8E-41BE-94E2-261363A41548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7" creationId="{48E90E72-FE35-443A-B209-753994DE2C16}"/>
          </ac:spMkLst>
        </pc:spChg>
        <pc:spChg chg="add 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48" creationId="{05321115-129E-45DF-A7DC-928EBB3A6BDC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0" creationId="{69197A00-60F2-4161-8DF5-EFD4C43BFEC6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1" creationId="{BE5D706B-84AC-4A2E-8BDD-5BEA6D56E4FC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3" creationId="{0E37126F-3593-423A-93F8-6A3D7E9E663D}"/>
          </ac:spMkLst>
        </pc:spChg>
        <pc:spChg chg="add del mod">
          <ac:chgData name="Punit Dharmadhikari" userId="ee401bb8b8c2a74d" providerId="LiveId" clId="{F535C91D-A2AB-46BD-A935-3235E46EB966}" dt="2021-03-07T07:59:29.949" v="712" actId="478"/>
          <ac:spMkLst>
            <pc:docMk/>
            <pc:sldMk cId="2478231200" sldId="258"/>
            <ac:spMk id="53" creationId="{E2B18AD8-EA88-4A68-AE7A-A0EBAA37713E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54" creationId="{1BD48AE1-768F-4AEA-B474-AEE548C62E22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64" creationId="{9F464A29-8E32-46A8-A2AC-4BAED81FC117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65" creationId="{4402B6E2-2826-4F22-A635-7127CDB14072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68" creationId="{BAA5FDA5-287E-4231-B025-F23B99E7A52F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70" creationId="{3D9A5871-1787-4DFE-99E6-A5D5E9CEE140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77" creationId="{F20899CC-BF1B-49AC-B58A-565BAA5B7D69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78" creationId="{963AE35D-954D-4A16-A941-CA592290CB67}"/>
          </ac:spMkLst>
        </pc:spChg>
        <pc:spChg chg="mod">
          <ac:chgData name="Punit Dharmadhikari" userId="ee401bb8b8c2a74d" providerId="LiveId" clId="{F535C91D-A2AB-46BD-A935-3235E46EB966}" dt="2021-03-09T12:43:39.333" v="2104"/>
          <ac:spMkLst>
            <pc:docMk/>
            <pc:sldMk cId="2478231200" sldId="258"/>
            <ac:spMk id="93" creationId="{1438B4DB-846A-46E0-BE04-874D6ABE7D33}"/>
          </ac:spMkLst>
        </pc:spChg>
        <pc:spChg chg="mod">
          <ac:chgData name="Punit Dharmadhikari" userId="ee401bb8b8c2a74d" providerId="LiveId" clId="{F535C91D-A2AB-46BD-A935-3235E46EB966}" dt="2021-03-09T12:43:59.580" v="2118"/>
          <ac:spMkLst>
            <pc:docMk/>
            <pc:sldMk cId="2478231200" sldId="258"/>
            <ac:spMk id="94" creationId="{011DA09C-7BDF-494C-A478-9E7D0CF7DED0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96" creationId="{2E5A8463-117D-40FE-BA06-7FB2E2243C6C}"/>
          </ac:spMkLst>
        </pc:spChg>
        <pc:spChg chg="mod">
          <ac:chgData name="Punit Dharmadhikari" userId="ee401bb8b8c2a74d" providerId="LiveId" clId="{F535C91D-A2AB-46BD-A935-3235E46EB966}" dt="2021-03-09T13:03:21.009" v="2319" actId="164"/>
          <ac:spMkLst>
            <pc:docMk/>
            <pc:sldMk cId="2478231200" sldId="258"/>
            <ac:spMk id="97" creationId="{61CA490A-0DC5-4948-832D-C65D3F2FB98C}"/>
          </ac:spMkLst>
        </pc:spChg>
        <pc:spChg chg="add mod ord">
          <ac:chgData name="Punit Dharmadhikari" userId="ee401bb8b8c2a74d" providerId="LiveId" clId="{F535C91D-A2AB-46BD-A935-3235E46EB966}" dt="2021-03-09T13:03:36.031" v="2320" actId="164"/>
          <ac:spMkLst>
            <pc:docMk/>
            <pc:sldMk cId="2478231200" sldId="258"/>
            <ac:spMk id="110" creationId="{24C67142-5E9E-4B85-9F9D-077DE1F27D5F}"/>
          </ac:spMkLst>
        </pc:spChg>
        <pc:spChg chg="add mod ord">
          <ac:chgData name="Punit Dharmadhikari" userId="ee401bb8b8c2a74d" providerId="LiveId" clId="{F535C91D-A2AB-46BD-A935-3235E46EB966}" dt="2021-03-09T13:06:28.146" v="2346" actId="164"/>
          <ac:spMkLst>
            <pc:docMk/>
            <pc:sldMk cId="2478231200" sldId="258"/>
            <ac:spMk id="111" creationId="{A3AE6636-669C-4273-834F-623E7EA7876D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57" creationId="{D4833F20-067E-40DA-9A85-0F9765DC654D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58" creationId="{A933F29F-9393-44FC-9432-CB33BA95499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1" creationId="{900087EA-2A33-47F4-8297-B44FAFE6D5D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2" creationId="{DD9CE878-86D3-46D2-8A5E-58C3743880BE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5" creationId="{7A6E2F9A-8DA2-46FE-86E8-A0CA41B27CF9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6" creationId="{ABCB35B7-7C4B-4ABB-BF18-E7F947973B95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69" creationId="{6A25B7DF-E83E-4414-B4CD-6E6955E881D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0" creationId="{DB58090B-B0FB-49C6-8A8A-B41291F853A6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3" creationId="{AABC32EE-CCC0-4692-B7BE-A30607BA408C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4" creationId="{4457DF27-B209-4B37-ACA7-53EEC90F40D4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5" creationId="{5B3AAFA9-5C31-4577-A817-833FBA741B7C}"/>
          </ac:spMkLst>
        </pc:spChg>
        <pc:spChg chg="mod">
          <ac:chgData name="Punit Dharmadhikari" userId="ee401bb8b8c2a74d" providerId="LiveId" clId="{F535C91D-A2AB-46BD-A935-3235E46EB966}" dt="2021-03-09T13:16:05.638" v="2412"/>
          <ac:spMkLst>
            <pc:docMk/>
            <pc:sldMk cId="2478231200" sldId="258"/>
            <ac:spMk id="176" creationId="{23A8F9B2-85BC-4907-9E05-4C483A3C8911}"/>
          </ac:spMkLst>
        </pc:spChg>
        <pc:grpChg chg="add del mod ord">
          <ac:chgData name="Punit Dharmadhikari" userId="ee401bb8b8c2a74d" providerId="LiveId" clId="{F535C91D-A2AB-46BD-A935-3235E46EB966}" dt="2021-03-09T12:36:45.738" v="2000" actId="165"/>
          <ac:grpSpMkLst>
            <pc:docMk/>
            <pc:sldMk cId="2478231200" sldId="258"/>
            <ac:grpSpMk id="3" creationId="{D4E7CC02-7096-4FBB-B116-BCEEEDE66CF1}"/>
          </ac:grpSpMkLst>
        </pc:grpChg>
        <pc:grpChg chg="add del mod">
          <ac:chgData name="Punit Dharmadhikari" userId="ee401bb8b8c2a74d" providerId="LiveId" clId="{F535C91D-A2AB-46BD-A935-3235E46EB966}" dt="2021-03-09T08:22:49.960" v="1085" actId="165"/>
          <ac:grpSpMkLst>
            <pc:docMk/>
            <pc:sldMk cId="2478231200" sldId="258"/>
            <ac:grpSpMk id="14" creationId="{D52D3C28-6849-4862-B527-0153C8ED98BA}"/>
          </ac:grpSpMkLst>
        </pc:grpChg>
        <pc:grpChg chg="add del mod topLvl">
          <ac:chgData name="Punit Dharmadhikari" userId="ee401bb8b8c2a74d" providerId="LiveId" clId="{F535C91D-A2AB-46BD-A935-3235E46EB966}" dt="2021-03-09T13:03:36.031" v="2320" actId="164"/>
          <ac:grpSpMkLst>
            <pc:docMk/>
            <pc:sldMk cId="2478231200" sldId="258"/>
            <ac:grpSpMk id="25" creationId="{C34F27D6-5535-4B55-8A0F-F75A2FF3F859}"/>
          </ac:grpSpMkLst>
        </pc:grpChg>
        <pc:grpChg chg="add mod topLvl">
          <ac:chgData name="Punit Dharmadhikari" userId="ee401bb8b8c2a74d" providerId="LiveId" clId="{F535C91D-A2AB-46BD-A935-3235E46EB966}" dt="2021-03-09T13:06:28.146" v="2346" actId="164"/>
          <ac:grpSpMkLst>
            <pc:docMk/>
            <pc:sldMk cId="2478231200" sldId="258"/>
            <ac:grpSpMk id="28" creationId="{1EA799BF-EE36-48DF-BA40-50329C1F4451}"/>
          </ac:grpSpMkLst>
        </pc:grpChg>
        <pc:grpChg chg="add del mod">
          <ac:chgData name="Punit Dharmadhikari" userId="ee401bb8b8c2a74d" providerId="LiveId" clId="{F535C91D-A2AB-46BD-A935-3235E46EB966}" dt="2021-03-07T07:59:22.805" v="708" actId="21"/>
          <ac:grpSpMkLst>
            <pc:docMk/>
            <pc:sldMk cId="2478231200" sldId="258"/>
            <ac:grpSpMk id="31" creationId="{5A34C366-8C0A-4C06-9957-18275B600A33}"/>
          </ac:grpSpMkLst>
        </pc:grpChg>
        <pc:grpChg chg="add mod topLvl">
          <ac:chgData name="Punit Dharmadhikari" userId="ee401bb8b8c2a74d" providerId="LiveId" clId="{F535C91D-A2AB-46BD-A935-3235E46EB966}" dt="2021-03-09T13:09:58.343" v="2375" actId="164"/>
          <ac:grpSpMkLst>
            <pc:docMk/>
            <pc:sldMk cId="2478231200" sldId="258"/>
            <ac:grpSpMk id="34" creationId="{BA7418CF-03E0-4E71-B97D-8BDE97DDBF53}"/>
          </ac:grpSpMkLst>
        </pc:grpChg>
        <pc:grpChg chg="add mod topLvl">
          <ac:chgData name="Punit Dharmadhikari" userId="ee401bb8b8c2a74d" providerId="LiveId" clId="{F535C91D-A2AB-46BD-A935-3235E46EB966}" dt="2021-03-09T13:05:00.100" v="2331" actId="164"/>
          <ac:grpSpMkLst>
            <pc:docMk/>
            <pc:sldMk cId="2478231200" sldId="258"/>
            <ac:grpSpMk id="37" creationId="{05D31F31-1F92-4338-927B-F62443A23228}"/>
          </ac:grpSpMkLst>
        </pc:grpChg>
        <pc:grpChg chg="add mod topLvl">
          <ac:chgData name="Punit Dharmadhikari" userId="ee401bb8b8c2a74d" providerId="LiveId" clId="{F535C91D-A2AB-46BD-A935-3235E46EB966}" dt="2021-03-09T13:05:39.461" v="2340" actId="164"/>
          <ac:grpSpMkLst>
            <pc:docMk/>
            <pc:sldMk cId="2478231200" sldId="258"/>
            <ac:grpSpMk id="40" creationId="{57CB8FAC-7B69-4B74-A1D1-F3D5EE49F3F6}"/>
          </ac:grpSpMkLst>
        </pc:grpChg>
        <pc:grpChg chg="add mod topLvl">
          <ac:chgData name="Punit Dharmadhikari" userId="ee401bb8b8c2a74d" providerId="LiveId" clId="{F535C91D-A2AB-46BD-A935-3235E46EB966}" dt="2021-03-09T13:06:15.014" v="2344" actId="164"/>
          <ac:grpSpMkLst>
            <pc:docMk/>
            <pc:sldMk cId="2478231200" sldId="258"/>
            <ac:grpSpMk id="43" creationId="{906276AB-83F5-4564-967F-39E3356BEB94}"/>
          </ac:grpSpMkLst>
        </pc:grpChg>
        <pc:grpChg chg="add mod topLvl">
          <ac:chgData name="Punit Dharmadhikari" userId="ee401bb8b8c2a74d" providerId="LiveId" clId="{F535C91D-A2AB-46BD-A935-3235E46EB966}" dt="2021-03-09T13:05:17.884" v="2335" actId="164"/>
          <ac:grpSpMkLst>
            <pc:docMk/>
            <pc:sldMk cId="2478231200" sldId="258"/>
            <ac:grpSpMk id="46" creationId="{E92CA71E-5AF8-4E92-9A07-B53A76FA127C}"/>
          </ac:grpSpMkLst>
        </pc:grpChg>
        <pc:grpChg chg="add mod topLvl">
          <ac:chgData name="Punit Dharmadhikari" userId="ee401bb8b8c2a74d" providerId="LiveId" clId="{F535C91D-A2AB-46BD-A935-3235E46EB966}" dt="2021-03-09T13:06:19.259" v="2345" actId="164"/>
          <ac:grpSpMkLst>
            <pc:docMk/>
            <pc:sldMk cId="2478231200" sldId="258"/>
            <ac:grpSpMk id="49" creationId="{7E78F5C8-27E7-45BD-8A4C-C76FD91996E1}"/>
          </ac:grpSpMkLst>
        </pc:grpChg>
        <pc:grpChg chg="add mod">
          <ac:chgData name="Punit Dharmadhikari" userId="ee401bb8b8c2a74d" providerId="LiveId" clId="{F535C91D-A2AB-46BD-A935-3235E46EB966}" dt="2021-03-09T13:08:04.730" v="2358" actId="164"/>
          <ac:grpSpMkLst>
            <pc:docMk/>
            <pc:sldMk cId="2478231200" sldId="258"/>
            <ac:grpSpMk id="52" creationId="{848A0990-DAFD-4B5C-AA2F-A7CE9DB48F21}"/>
          </ac:grpSpMkLst>
        </pc:grpChg>
        <pc:grpChg chg="add mod">
          <ac:chgData name="Punit Dharmadhikari" userId="ee401bb8b8c2a74d" providerId="LiveId" clId="{F535C91D-A2AB-46BD-A935-3235E46EB966}" dt="2021-03-09T13:07:56.567" v="2356" actId="164"/>
          <ac:grpSpMkLst>
            <pc:docMk/>
            <pc:sldMk cId="2478231200" sldId="258"/>
            <ac:grpSpMk id="63" creationId="{0BF9BB69-3FC4-4041-AF1A-20AA71151CD1}"/>
          </ac:grpSpMkLst>
        </pc:grpChg>
        <pc:grpChg chg="add mod">
          <ac:chgData name="Punit Dharmadhikari" userId="ee401bb8b8c2a74d" providerId="LiveId" clId="{F535C91D-A2AB-46BD-A935-3235E46EB966}" dt="2021-03-09T13:08:00.873" v="2357" actId="164"/>
          <ac:grpSpMkLst>
            <pc:docMk/>
            <pc:sldMk cId="2478231200" sldId="258"/>
            <ac:grpSpMk id="67" creationId="{8A3E11A5-FFBA-4779-9BC5-8E0F0FBACB68}"/>
          </ac:grpSpMkLst>
        </pc:grpChg>
        <pc:grpChg chg="add mod">
          <ac:chgData name="Punit Dharmadhikari" userId="ee401bb8b8c2a74d" providerId="LiveId" clId="{F535C91D-A2AB-46BD-A935-3235E46EB966}" dt="2021-03-09T13:08:09.697" v="2359" actId="164"/>
          <ac:grpSpMkLst>
            <pc:docMk/>
            <pc:sldMk cId="2478231200" sldId="258"/>
            <ac:grpSpMk id="76" creationId="{59B19D7A-96FE-4979-A034-CC17043A6907}"/>
          </ac:grpSpMkLst>
        </pc:grpChg>
        <pc:grpChg chg="add del mod">
          <ac:chgData name="Punit Dharmadhikari" userId="ee401bb8b8c2a74d" providerId="LiveId" clId="{F535C91D-A2AB-46BD-A935-3235E46EB966}" dt="2021-03-09T08:19:19.958" v="1028" actId="165"/>
          <ac:grpSpMkLst>
            <pc:docMk/>
            <pc:sldMk cId="2478231200" sldId="258"/>
            <ac:grpSpMk id="80" creationId="{19A611DA-6F7B-4252-A6D1-19F85B52C890}"/>
          </ac:grpSpMkLst>
        </pc:grpChg>
        <pc:grpChg chg="add del mod">
          <ac:chgData name="Punit Dharmadhikari" userId="ee401bb8b8c2a74d" providerId="LiveId" clId="{F535C91D-A2AB-46BD-A935-3235E46EB966}" dt="2021-03-09T12:44:03.864" v="2119" actId="478"/>
          <ac:grpSpMkLst>
            <pc:docMk/>
            <pc:sldMk cId="2478231200" sldId="258"/>
            <ac:grpSpMk id="92" creationId="{0B6CBAB5-604D-4D93-9739-E01ECA44C9E5}"/>
          </ac:grpSpMkLst>
        </pc:grpChg>
        <pc:grpChg chg="add mod">
          <ac:chgData name="Punit Dharmadhikari" userId="ee401bb8b8c2a74d" providerId="LiveId" clId="{F535C91D-A2AB-46BD-A935-3235E46EB966}" dt="2021-03-09T13:09:39.586" v="2373" actId="164"/>
          <ac:grpSpMkLst>
            <pc:docMk/>
            <pc:sldMk cId="2478231200" sldId="258"/>
            <ac:grpSpMk id="95" creationId="{2F3F2D54-DCBF-410B-B7E4-FE2E7FEC6E24}"/>
          </ac:grpSpMkLst>
        </pc:grpChg>
        <pc:grpChg chg="add mod">
          <ac:chgData name="Punit Dharmadhikari" userId="ee401bb8b8c2a74d" providerId="LiveId" clId="{F535C91D-A2AB-46BD-A935-3235E46EB966}" dt="2021-03-09T13:03:21.009" v="2319" actId="164"/>
          <ac:grpSpMkLst>
            <pc:docMk/>
            <pc:sldMk cId="2478231200" sldId="258"/>
            <ac:grpSpMk id="131" creationId="{BD11B17D-84F7-4711-9DFF-8F109EB359EA}"/>
          </ac:grpSpMkLst>
        </pc:grpChg>
        <pc:grpChg chg="add mod">
          <ac:chgData name="Punit Dharmadhikari" userId="ee401bb8b8c2a74d" providerId="LiveId" clId="{F535C91D-A2AB-46BD-A935-3235E46EB966}" dt="2021-03-09T13:03:36.031" v="2320" actId="164"/>
          <ac:grpSpMkLst>
            <pc:docMk/>
            <pc:sldMk cId="2478231200" sldId="258"/>
            <ac:grpSpMk id="132" creationId="{95A257F8-60E4-4B04-9C77-C1B2EF7AAD1A}"/>
          </ac:grpSpMkLst>
        </pc:grpChg>
        <pc:grpChg chg="add mod">
          <ac:chgData name="Punit Dharmadhikari" userId="ee401bb8b8c2a74d" providerId="LiveId" clId="{F535C91D-A2AB-46BD-A935-3235E46EB966}" dt="2021-03-09T13:05:00.100" v="2331" actId="164"/>
          <ac:grpSpMkLst>
            <pc:docMk/>
            <pc:sldMk cId="2478231200" sldId="258"/>
            <ac:grpSpMk id="133" creationId="{34ABCB98-AB65-4665-8849-8415290C0C49}"/>
          </ac:grpSpMkLst>
        </pc:grpChg>
        <pc:grpChg chg="add mod">
          <ac:chgData name="Punit Dharmadhikari" userId="ee401bb8b8c2a74d" providerId="LiveId" clId="{F535C91D-A2AB-46BD-A935-3235E46EB966}" dt="2021-03-09T13:05:17.884" v="2335" actId="164"/>
          <ac:grpSpMkLst>
            <pc:docMk/>
            <pc:sldMk cId="2478231200" sldId="258"/>
            <ac:grpSpMk id="134" creationId="{65725FAA-6C07-446E-847A-21D96F5E81D6}"/>
          </ac:grpSpMkLst>
        </pc:grpChg>
        <pc:grpChg chg="add mod">
          <ac:chgData name="Punit Dharmadhikari" userId="ee401bb8b8c2a74d" providerId="LiveId" clId="{F535C91D-A2AB-46BD-A935-3235E46EB966}" dt="2021-03-09T13:05:39.461" v="2340" actId="164"/>
          <ac:grpSpMkLst>
            <pc:docMk/>
            <pc:sldMk cId="2478231200" sldId="258"/>
            <ac:grpSpMk id="135" creationId="{77105118-4B4B-4043-907F-B28E6506EABC}"/>
          </ac:grpSpMkLst>
        </pc:grpChg>
        <pc:grpChg chg="add mod">
          <ac:chgData name="Punit Dharmadhikari" userId="ee401bb8b8c2a74d" providerId="LiveId" clId="{F535C91D-A2AB-46BD-A935-3235E46EB966}" dt="2021-03-09T13:06:15.014" v="2344" actId="164"/>
          <ac:grpSpMkLst>
            <pc:docMk/>
            <pc:sldMk cId="2478231200" sldId="258"/>
            <ac:grpSpMk id="136" creationId="{B97D7746-6A52-4DE4-BE63-0619C92E6B0B}"/>
          </ac:grpSpMkLst>
        </pc:grpChg>
        <pc:grpChg chg="add mod">
          <ac:chgData name="Punit Dharmadhikari" userId="ee401bb8b8c2a74d" providerId="LiveId" clId="{F535C91D-A2AB-46BD-A935-3235E46EB966}" dt="2021-03-09T13:06:19.259" v="2345" actId="164"/>
          <ac:grpSpMkLst>
            <pc:docMk/>
            <pc:sldMk cId="2478231200" sldId="258"/>
            <ac:grpSpMk id="137" creationId="{9C2FF209-7121-4700-9BF1-F6D0137D3664}"/>
          </ac:grpSpMkLst>
        </pc:grpChg>
        <pc:grpChg chg="add mod">
          <ac:chgData name="Punit Dharmadhikari" userId="ee401bb8b8c2a74d" providerId="LiveId" clId="{F535C91D-A2AB-46BD-A935-3235E46EB966}" dt="2021-03-09T13:06:28.146" v="2346" actId="164"/>
          <ac:grpSpMkLst>
            <pc:docMk/>
            <pc:sldMk cId="2478231200" sldId="258"/>
            <ac:grpSpMk id="138" creationId="{EF4B7829-2DDE-4032-8C7E-4DAB2200E392}"/>
          </ac:grpSpMkLst>
        </pc:grpChg>
        <pc:grpChg chg="add mod">
          <ac:chgData name="Punit Dharmadhikari" userId="ee401bb8b8c2a74d" providerId="LiveId" clId="{F535C91D-A2AB-46BD-A935-3235E46EB966}" dt="2021-03-09T13:07:56.567" v="2356" actId="164"/>
          <ac:grpSpMkLst>
            <pc:docMk/>
            <pc:sldMk cId="2478231200" sldId="258"/>
            <ac:grpSpMk id="141" creationId="{654AF1EF-3706-4916-A97B-0AFA0D33C074}"/>
          </ac:grpSpMkLst>
        </pc:grpChg>
        <pc:grpChg chg="add mod">
          <ac:chgData name="Punit Dharmadhikari" userId="ee401bb8b8c2a74d" providerId="LiveId" clId="{F535C91D-A2AB-46BD-A935-3235E46EB966}" dt="2021-03-09T13:08:00.873" v="2357" actId="164"/>
          <ac:grpSpMkLst>
            <pc:docMk/>
            <pc:sldMk cId="2478231200" sldId="258"/>
            <ac:grpSpMk id="142" creationId="{8F121DE5-0393-4C32-8BF2-76488E749F90}"/>
          </ac:grpSpMkLst>
        </pc:grpChg>
        <pc:grpChg chg="add mod">
          <ac:chgData name="Punit Dharmadhikari" userId="ee401bb8b8c2a74d" providerId="LiveId" clId="{F535C91D-A2AB-46BD-A935-3235E46EB966}" dt="2021-03-09T13:08:04.730" v="2358" actId="164"/>
          <ac:grpSpMkLst>
            <pc:docMk/>
            <pc:sldMk cId="2478231200" sldId="258"/>
            <ac:grpSpMk id="143" creationId="{9774439E-D78E-43C7-86D0-26FB3643E5F4}"/>
          </ac:grpSpMkLst>
        </pc:grpChg>
        <pc:grpChg chg="add mod">
          <ac:chgData name="Punit Dharmadhikari" userId="ee401bb8b8c2a74d" providerId="LiveId" clId="{F535C91D-A2AB-46BD-A935-3235E46EB966}" dt="2021-03-09T13:08:09.697" v="2359" actId="164"/>
          <ac:grpSpMkLst>
            <pc:docMk/>
            <pc:sldMk cId="2478231200" sldId="258"/>
            <ac:grpSpMk id="144" creationId="{A6C262ED-A3B7-4841-89FB-BC98AEB0EDA6}"/>
          </ac:grpSpMkLst>
        </pc:grpChg>
        <pc:grpChg chg="add mod">
          <ac:chgData name="Punit Dharmadhikari" userId="ee401bb8b8c2a74d" providerId="LiveId" clId="{F535C91D-A2AB-46BD-A935-3235E46EB966}" dt="2021-03-09T13:09:39.586" v="2373" actId="164"/>
          <ac:grpSpMkLst>
            <pc:docMk/>
            <pc:sldMk cId="2478231200" sldId="258"/>
            <ac:grpSpMk id="145" creationId="{716E50DD-3399-450E-85D6-D2BD3D3FA662}"/>
          </ac:grpSpMkLst>
        </pc:grpChg>
        <pc:grpChg chg="add mod">
          <ac:chgData name="Punit Dharmadhikari" userId="ee401bb8b8c2a74d" providerId="LiveId" clId="{F535C91D-A2AB-46BD-A935-3235E46EB966}" dt="2021-03-09T13:09:58.343" v="2375" actId="164"/>
          <ac:grpSpMkLst>
            <pc:docMk/>
            <pc:sldMk cId="2478231200" sldId="258"/>
            <ac:grpSpMk id="146" creationId="{9A4FF4DD-52D6-45BB-B073-39918DD6C329}"/>
          </ac:grpSpMkLst>
        </pc:grpChg>
        <pc:grpChg chg="add del mod">
          <ac:chgData name="Punit Dharmadhikari" userId="ee401bb8b8c2a74d" providerId="LiveId" clId="{F535C91D-A2AB-46BD-A935-3235E46EB966}" dt="2021-03-09T13:17:14.675" v="2419" actId="478"/>
          <ac:grpSpMkLst>
            <pc:docMk/>
            <pc:sldMk cId="2478231200" sldId="258"/>
            <ac:grpSpMk id="147" creationId="{759F4B62-B585-4B03-8F22-8CE43520FC57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48" creationId="{2293E0DB-5DDB-4213-B457-CF9E3E7A33F0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49" creationId="{DB6973CF-3ABC-43F0-8C42-9E1B2E7657A5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0" creationId="{94ED2D1D-D6C5-47E5-B583-27FA0E82BD4F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1" creationId="{1B0C7E37-D1D9-4031-BF19-661048CEC78A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2" creationId="{65A3CBDE-6CF1-4E47-B0D2-0A2FCC40328A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3" creationId="{EC9A97CA-A866-4761-B977-1412524A5DB7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5" creationId="{C33B0EC6-2322-4E2C-9C92-645D0152C2AB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59" creationId="{73A0D259-CB01-4299-981A-26DA9E99514B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63" creationId="{98DFAD37-4814-4F35-9220-D9F30F5A43BF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67" creationId="{6B5E7DF9-9658-4F81-9EBF-BB5D84F06AEC}"/>
          </ac:grpSpMkLst>
        </pc:grpChg>
        <pc:grpChg chg="mod">
          <ac:chgData name="Punit Dharmadhikari" userId="ee401bb8b8c2a74d" providerId="LiveId" clId="{F535C91D-A2AB-46BD-A935-3235E46EB966}" dt="2021-03-09T13:16:05.638" v="2412"/>
          <ac:grpSpMkLst>
            <pc:docMk/>
            <pc:sldMk cId="2478231200" sldId="258"/>
            <ac:grpSpMk id="171" creationId="{FFD2C63F-F87F-4BF7-AA13-716B60F1AF34}"/>
          </ac:grpSpMkLst>
        </pc:grpChg>
        <pc:graphicFrameChg chg="add del mod">
          <ac:chgData name="Punit Dharmadhikari" userId="ee401bb8b8c2a74d" providerId="LiveId" clId="{F535C91D-A2AB-46BD-A935-3235E46EB966}" dt="2021-03-09T12:12:07.675" v="1983" actId="478"/>
          <ac:graphicFrameMkLst>
            <pc:docMk/>
            <pc:sldMk cId="2478231200" sldId="258"/>
            <ac:graphicFrameMk id="4" creationId="{76EC9601-738C-4802-8392-6F4A384A822B}"/>
          </ac:graphicFrameMkLst>
        </pc:graphicFrameChg>
        <pc:graphicFrameChg chg="add del mod modGraphic">
          <ac:chgData name="Punit Dharmadhikari" userId="ee401bb8b8c2a74d" providerId="LiveId" clId="{F535C91D-A2AB-46BD-A935-3235E46EB966}" dt="2021-03-07T07:59:27.221" v="711" actId="478"/>
          <ac:graphicFrameMkLst>
            <pc:docMk/>
            <pc:sldMk cId="2478231200" sldId="258"/>
            <ac:graphicFrameMk id="4" creationId="{C1CB56A7-5204-4DFC-99EB-0D6CE5B749C3}"/>
          </ac:graphicFrameMkLst>
        </pc:graphicFrameChg>
        <pc:inkChg chg="add del">
          <ac:chgData name="Punit Dharmadhikari" userId="ee401bb8b8c2a74d" providerId="LiveId" clId="{F535C91D-A2AB-46BD-A935-3235E46EB966}" dt="2021-03-09T12:32:32.923" v="1988" actId="478"/>
          <ac:inkMkLst>
            <pc:docMk/>
            <pc:sldMk cId="2478231200" sldId="258"/>
            <ac:inkMk id="5" creationId="{4BDA1F53-DF16-4B2A-906F-4EC8FADED2A5}"/>
          </ac:inkMkLst>
        </pc:inkChg>
        <pc:inkChg chg="add del mod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6" creationId="{4AD20C0C-306F-4621-A3C8-3E818A24F3FF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7" creationId="{875FBA9D-9DAA-4D96-97DB-30B40B174EB7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8" creationId="{184FF5FB-6FAB-4D46-914F-B620A39608BD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9" creationId="{37A301A2-6952-40DE-B48E-031083288299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1" creationId="{FCACF3D1-97F9-486F-B59D-A6ADBC10F8BB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2" creationId="{103051FA-0147-4919-B7CC-ACD17B69904D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4" creationId="{946F2BFF-3531-4266-8DB8-4965CA6C8EC5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5" creationId="{C4C5060C-90A3-40C6-B76D-BA43A69E6823}"/>
          </ac:inkMkLst>
        </pc:inkChg>
        <pc:inkChg chg="add del">
          <ac:chgData name="Punit Dharmadhikari" userId="ee401bb8b8c2a74d" providerId="LiveId" clId="{F535C91D-A2AB-46BD-A935-3235E46EB966}" dt="2021-03-09T12:31:02.090" v="1986" actId="21"/>
          <ac:inkMkLst>
            <pc:docMk/>
            <pc:sldMk cId="2478231200" sldId="258"/>
            <ac:inkMk id="16" creationId="{B593E459-D056-43DA-B38E-9BAFD7FC24E4}"/>
          </ac:inkMkLst>
        </pc:inkChg>
        <pc:inkChg chg="add del">
          <ac:chgData name="Punit Dharmadhikari" userId="ee401bb8b8c2a74d" providerId="LiveId" clId="{F535C91D-A2AB-46BD-A935-3235E46EB966}" dt="2021-03-09T12:32:31.909" v="1987" actId="478"/>
          <ac:inkMkLst>
            <pc:docMk/>
            <pc:sldMk cId="2478231200" sldId="258"/>
            <ac:inkMk id="17" creationId="{B8C55D01-1363-41BB-9605-84B03DAEE111}"/>
          </ac:inkMkLst>
        </pc:inkChg>
        <pc:cxnChg chg="add del mod">
          <ac:chgData name="Punit Dharmadhikari" userId="ee401bb8b8c2a74d" providerId="LiveId" clId="{F535C91D-A2AB-46BD-A935-3235E46EB966}" dt="2021-03-07T07:50:56.202" v="594" actId="478"/>
          <ac:cxnSpMkLst>
            <pc:docMk/>
            <pc:sldMk cId="2478231200" sldId="258"/>
            <ac:cxnSpMk id="6" creationId="{B044ABBD-082B-4072-A587-44F766E3C9F4}"/>
          </ac:cxnSpMkLst>
        </pc:cxnChg>
        <pc:cxnChg chg="add del mod">
          <ac:chgData name="Punit Dharmadhikari" userId="ee401bb8b8c2a74d" providerId="LiveId" clId="{F535C91D-A2AB-46BD-A935-3235E46EB966}" dt="2021-03-07T07:54:52.334" v="656" actId="478"/>
          <ac:cxnSpMkLst>
            <pc:docMk/>
            <pc:sldMk cId="2478231200" sldId="258"/>
            <ac:cxnSpMk id="8" creationId="{0FE0F3CF-0D34-4F84-ABE7-567506C28E6B}"/>
          </ac:cxnSpMkLst>
        </pc:cxnChg>
        <pc:cxnChg chg="add mod topLvl">
          <ac:chgData name="Punit Dharmadhikari" userId="ee401bb8b8c2a74d" providerId="LiveId" clId="{F535C91D-A2AB-46BD-A935-3235E46EB966}" dt="2021-03-09T13:05:00.100" v="2331" actId="164"/>
          <ac:cxnSpMkLst>
            <pc:docMk/>
            <pc:sldMk cId="2478231200" sldId="258"/>
            <ac:cxnSpMk id="10" creationId="{FC6B4A1B-8CC1-4547-BEC8-CABC2024B3A4}"/>
          </ac:cxnSpMkLst>
        </pc:cxnChg>
        <pc:cxnChg chg="add mod topLvl">
          <ac:chgData name="Punit Dharmadhikari" userId="ee401bb8b8c2a74d" providerId="LiveId" clId="{F535C91D-A2AB-46BD-A935-3235E46EB966}" dt="2021-03-09T13:05:17.884" v="2335" actId="164"/>
          <ac:cxnSpMkLst>
            <pc:docMk/>
            <pc:sldMk cId="2478231200" sldId="258"/>
            <ac:cxnSpMk id="13" creationId="{AF46DD8D-7F50-4AF9-B885-D1A94B494255}"/>
          </ac:cxnSpMkLst>
        </pc:cxnChg>
        <pc:cxnChg chg="add del mod">
          <ac:chgData name="Punit Dharmadhikari" userId="ee401bb8b8c2a74d" providerId="LiveId" clId="{F535C91D-A2AB-46BD-A935-3235E46EB966}" dt="2021-03-07T07:59:46.773" v="720" actId="478"/>
          <ac:cxnSpMkLst>
            <pc:docMk/>
            <pc:sldMk cId="2478231200" sldId="258"/>
            <ac:cxnSpMk id="13" creationId="{B2BF44EB-1296-43FA-B317-0E362F11EE8E}"/>
          </ac:cxnSpMkLst>
        </pc:cxnChg>
        <pc:cxnChg chg="add del mod ord">
          <ac:chgData name="Punit Dharmadhikari" userId="ee401bb8b8c2a74d" providerId="LiveId" clId="{F535C91D-A2AB-46BD-A935-3235E46EB966}" dt="2021-03-07T07:59:43.093" v="718" actId="478"/>
          <ac:cxnSpMkLst>
            <pc:docMk/>
            <pc:sldMk cId="2478231200" sldId="258"/>
            <ac:cxnSpMk id="21" creationId="{262CD743-EBD2-4D4E-A86F-5FDC540C1FA1}"/>
          </ac:cxnSpMkLst>
        </pc:cxnChg>
        <pc:cxnChg chg="add mod">
          <ac:chgData name="Punit Dharmadhikari" userId="ee401bb8b8c2a74d" providerId="LiveId" clId="{F535C91D-A2AB-46BD-A935-3235E46EB966}" dt="2021-03-09T13:08:04.730" v="2358" actId="164"/>
          <ac:cxnSpMkLst>
            <pc:docMk/>
            <pc:sldMk cId="2478231200" sldId="258"/>
            <ac:cxnSpMk id="21" creationId="{A2AB55E8-1FF5-4ACC-8104-15ED18D6641B}"/>
          </ac:cxnSpMkLst>
        </pc:cxnChg>
        <pc:cxnChg chg="add del mod">
          <ac:chgData name="Punit Dharmadhikari" userId="ee401bb8b8c2a74d" providerId="LiveId" clId="{F535C91D-A2AB-46BD-A935-3235E46EB966}" dt="2021-03-07T07:59:44.585" v="719" actId="478"/>
          <ac:cxnSpMkLst>
            <pc:docMk/>
            <pc:sldMk cId="2478231200" sldId="258"/>
            <ac:cxnSpMk id="23" creationId="{B115B404-7F48-46F5-884E-49BF42111282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5" creationId="{48FB7054-51FE-409B-A20C-7BEF741736E1}"/>
          </ac:cxnSpMkLst>
        </pc:cxnChg>
        <pc:cxnChg chg="add mod">
          <ac:chgData name="Punit Dharmadhikari" userId="ee401bb8b8c2a74d" providerId="LiveId" clId="{F535C91D-A2AB-46BD-A935-3235E46EB966}" dt="2021-03-09T13:07:56.567" v="2356" actId="164"/>
          <ac:cxnSpMkLst>
            <pc:docMk/>
            <pc:sldMk cId="2478231200" sldId="258"/>
            <ac:cxnSpMk id="57" creationId="{2ECB52E5-46EC-4AF1-B13E-49E9A8EC095B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8" creationId="{1D30A01E-8F46-4F79-9FFD-732750EFC968}"/>
          </ac:cxnSpMkLst>
        </pc:cxnChg>
        <pc:cxnChg chg="add mod topLvl">
          <ac:chgData name="Punit Dharmadhikari" userId="ee401bb8b8c2a74d" providerId="LiveId" clId="{F535C91D-A2AB-46BD-A935-3235E46EB966}" dt="2021-03-09T13:05:39.461" v="2340" actId="164"/>
          <ac:cxnSpMkLst>
            <pc:docMk/>
            <pc:sldMk cId="2478231200" sldId="258"/>
            <ac:cxnSpMk id="61" creationId="{0013D7BF-D1D1-4757-8A36-DDB6B87E7B8F}"/>
          </ac:cxnSpMkLst>
        </pc:cxnChg>
        <pc:cxnChg chg="add mod topLvl">
          <ac:chgData name="Punit Dharmadhikari" userId="ee401bb8b8c2a74d" providerId="LiveId" clId="{F535C91D-A2AB-46BD-A935-3235E46EB966}" dt="2021-03-09T13:33:15.823" v="2428" actId="208"/>
          <ac:cxnSpMkLst>
            <pc:docMk/>
            <pc:sldMk cId="2478231200" sldId="258"/>
            <ac:cxnSpMk id="62" creationId="{2628A238-89BA-47E3-A10D-2530E65FB64A}"/>
          </ac:cxnSpMkLst>
        </pc:cxnChg>
        <pc:cxnChg chg="add del mod topLvl">
          <ac:chgData name="Punit Dharmadhikari" userId="ee401bb8b8c2a74d" providerId="LiveId" clId="{F535C91D-A2AB-46BD-A935-3235E46EB966}" dt="2021-03-09T08:21:48.135" v="1078" actId="478"/>
          <ac:cxnSpMkLst>
            <pc:docMk/>
            <pc:sldMk cId="2478231200" sldId="258"/>
            <ac:cxnSpMk id="65" creationId="{F6BFABAB-ACAC-4703-B5CA-24FCCB830CAF}"/>
          </ac:cxnSpMkLst>
        </pc:cxnChg>
        <pc:cxnChg chg="add del mod topLvl">
          <ac:chgData name="Punit Dharmadhikari" userId="ee401bb8b8c2a74d" providerId="LiveId" clId="{F535C91D-A2AB-46BD-A935-3235E46EB966}" dt="2021-03-09T08:20:59.859" v="1068" actId="478"/>
          <ac:cxnSpMkLst>
            <pc:docMk/>
            <pc:sldMk cId="2478231200" sldId="258"/>
            <ac:cxnSpMk id="67" creationId="{87DACF12-9C24-4FB3-A7BD-A15F1C14058E}"/>
          </ac:cxnSpMkLst>
        </pc:cxnChg>
        <pc:cxnChg chg="add mod topLvl">
          <ac:chgData name="Punit Dharmadhikari" userId="ee401bb8b8c2a74d" providerId="LiveId" clId="{F535C91D-A2AB-46BD-A935-3235E46EB966}" dt="2021-03-09T13:06:28.146" v="2346" actId="164"/>
          <ac:cxnSpMkLst>
            <pc:docMk/>
            <pc:sldMk cId="2478231200" sldId="258"/>
            <ac:cxnSpMk id="69" creationId="{96E15DB5-EEA9-41CC-9ECE-44FAC3F983C2}"/>
          </ac:cxnSpMkLst>
        </pc:cxnChg>
        <pc:cxnChg chg="add mod topLvl">
          <ac:chgData name="Punit Dharmadhikari" userId="ee401bb8b8c2a74d" providerId="LiveId" clId="{F535C91D-A2AB-46BD-A935-3235E46EB966}" dt="2021-03-09T13:06:19.259" v="2345" actId="164"/>
          <ac:cxnSpMkLst>
            <pc:docMk/>
            <pc:sldMk cId="2478231200" sldId="258"/>
            <ac:cxnSpMk id="71" creationId="{3A2B0BF0-EF08-47B0-B014-6BF826270A73}"/>
          </ac:cxnSpMkLst>
        </pc:cxnChg>
        <pc:cxnChg chg="add mod">
          <ac:chgData name="Punit Dharmadhikari" userId="ee401bb8b8c2a74d" providerId="LiveId" clId="{F535C91D-A2AB-46BD-A935-3235E46EB966}" dt="2021-03-09T13:08:00.873" v="2357" actId="164"/>
          <ac:cxnSpMkLst>
            <pc:docMk/>
            <pc:sldMk cId="2478231200" sldId="258"/>
            <ac:cxnSpMk id="72" creationId="{E0CF6315-D1E1-417F-AA1F-4C4C6FF4B718}"/>
          </ac:cxnSpMkLst>
        </pc:cxnChg>
        <pc:cxnChg chg="add mod topLvl">
          <ac:chgData name="Punit Dharmadhikari" userId="ee401bb8b8c2a74d" providerId="LiveId" clId="{F535C91D-A2AB-46BD-A935-3235E46EB966}" dt="2021-03-09T13:09:58.343" v="2375" actId="164"/>
          <ac:cxnSpMkLst>
            <pc:docMk/>
            <pc:sldMk cId="2478231200" sldId="258"/>
            <ac:cxnSpMk id="73" creationId="{6101737D-CEFA-4D62-B767-3D17AD7B6806}"/>
          </ac:cxnSpMkLst>
        </pc:cxnChg>
        <pc:cxnChg chg="add mod">
          <ac:chgData name="Punit Dharmadhikari" userId="ee401bb8b8c2a74d" providerId="LiveId" clId="{F535C91D-A2AB-46BD-A935-3235E46EB966}" dt="2021-03-09T13:32:35.043" v="2425" actId="14100"/>
          <ac:cxnSpMkLst>
            <pc:docMk/>
            <pc:sldMk cId="2478231200" sldId="258"/>
            <ac:cxnSpMk id="74" creationId="{9C041D0F-9038-457F-8B0C-EB3B27A4FCE3}"/>
          </ac:cxnSpMkLst>
        </pc:cxnChg>
        <pc:cxnChg chg="add mod">
          <ac:chgData name="Punit Dharmadhikari" userId="ee401bb8b8c2a74d" providerId="LiveId" clId="{F535C91D-A2AB-46BD-A935-3235E46EB966}" dt="2021-03-09T13:08:09.697" v="2359" actId="164"/>
          <ac:cxnSpMkLst>
            <pc:docMk/>
            <pc:sldMk cId="2478231200" sldId="258"/>
            <ac:cxnSpMk id="80" creationId="{52683453-0845-4647-AAD3-1229658A3936}"/>
          </ac:cxnSpMkLst>
        </pc:cxnChg>
        <pc:cxnChg chg="add del mod">
          <ac:chgData name="Punit Dharmadhikari" userId="ee401bb8b8c2a74d" providerId="LiveId" clId="{F535C91D-A2AB-46BD-A935-3235E46EB966}" dt="2021-03-09T12:44:56.324" v="2144" actId="478"/>
          <ac:cxnSpMkLst>
            <pc:docMk/>
            <pc:sldMk cId="2478231200" sldId="258"/>
            <ac:cxnSpMk id="99" creationId="{EB4AD105-D20A-48C5-82D9-C6A115D255B9}"/>
          </ac:cxnSpMkLst>
        </pc:cxnChg>
        <pc:cxnChg chg="add del mod">
          <ac:chgData name="Punit Dharmadhikari" userId="ee401bb8b8c2a74d" providerId="LiveId" clId="{F535C91D-A2AB-46BD-A935-3235E46EB966}" dt="2021-03-09T12:45:41.736" v="2153" actId="478"/>
          <ac:cxnSpMkLst>
            <pc:docMk/>
            <pc:sldMk cId="2478231200" sldId="258"/>
            <ac:cxnSpMk id="102" creationId="{F1CFC1DE-9851-4708-9578-E8FD5FE8490B}"/>
          </ac:cxnSpMkLst>
        </pc:cxnChg>
        <pc:cxnChg chg="add mod">
          <ac:chgData name="Punit Dharmadhikari" userId="ee401bb8b8c2a74d" providerId="LiveId" clId="{F535C91D-A2AB-46BD-A935-3235E46EB966}" dt="2021-03-09T13:09:39.586" v="2373" actId="164"/>
          <ac:cxnSpMkLst>
            <pc:docMk/>
            <pc:sldMk cId="2478231200" sldId="258"/>
            <ac:cxnSpMk id="108" creationId="{0E6E8AB3-4036-4C26-AB75-A52ED78F8146}"/>
          </ac:cxnSpMkLst>
        </pc:cxnChg>
        <pc:cxnChg chg="add mod">
          <ac:chgData name="Punit Dharmadhikari" userId="ee401bb8b8c2a74d" providerId="LiveId" clId="{F535C91D-A2AB-46BD-A935-3235E46EB966}" dt="2021-03-09T13:03:21.009" v="2319" actId="164"/>
          <ac:cxnSpMkLst>
            <pc:docMk/>
            <pc:sldMk cId="2478231200" sldId="258"/>
            <ac:cxnSpMk id="124" creationId="{579BC9B7-F9A6-4F5F-B87E-6D4F8516A0A5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54" creationId="{DFDB30F9-639B-4B06-8F7F-5D6BCAC68786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56" creationId="{243F6DD8-D0B0-4B3C-A65C-C4BB153643E9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60" creationId="{4108125C-F317-43F2-A0A4-687DE233F44E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64" creationId="{5CCD290B-1E22-4205-AD6B-864080137A2C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68" creationId="{7D4D72DB-A317-423C-81F4-64EDC001362D}"/>
          </ac:cxnSpMkLst>
        </pc:cxnChg>
        <pc:cxnChg chg="mod">
          <ac:chgData name="Punit Dharmadhikari" userId="ee401bb8b8c2a74d" providerId="LiveId" clId="{F535C91D-A2AB-46BD-A935-3235E46EB966}" dt="2021-03-09T13:17:14.675" v="2419" actId="478"/>
          <ac:cxnSpMkLst>
            <pc:docMk/>
            <pc:sldMk cId="2478231200" sldId="258"/>
            <ac:cxnSpMk id="172" creationId="{D4244F5C-8CD6-452E-A62C-C6DACFE46C54}"/>
          </ac:cxnSpMkLst>
        </pc:cxnChg>
      </pc:sldChg>
      <pc:sldChg chg="addSp delSp modSp new mod delAnim modAnim">
        <pc:chgData name="Punit Dharmadhikari" userId="ee401bb8b8c2a74d" providerId="LiveId" clId="{F535C91D-A2AB-46BD-A935-3235E46EB966}" dt="2021-03-09T15:18:01.169" v="2847" actId="14100"/>
        <pc:sldMkLst>
          <pc:docMk/>
          <pc:sldMk cId="4188945814" sldId="259"/>
        </pc:sldMkLst>
        <pc:spChg chg="mod">
          <ac:chgData name="Punit Dharmadhikari" userId="ee401bb8b8c2a74d" providerId="LiveId" clId="{F535C91D-A2AB-46BD-A935-3235E46EB966}" dt="2021-03-09T14:44:04.308" v="2607" actId="20577"/>
          <ac:spMkLst>
            <pc:docMk/>
            <pc:sldMk cId="4188945814" sldId="259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7T08:27:52.598" v="823"/>
          <ac:spMkLst>
            <pc:docMk/>
            <pc:sldMk cId="4188945814" sldId="259"/>
            <ac:spMk id="3" creationId="{C7112C9C-B76A-431D-8DBC-28FF5E4E011E}"/>
          </ac:spMkLst>
        </pc:spChg>
        <pc:spChg chg="add del mod">
          <ac:chgData name="Punit Dharmadhikari" userId="ee401bb8b8c2a74d" providerId="LiveId" clId="{F535C91D-A2AB-46BD-A935-3235E46EB966}" dt="2021-03-09T13:35:31.551" v="2436" actId="478"/>
          <ac:spMkLst>
            <pc:docMk/>
            <pc:sldMk cId="4188945814" sldId="259"/>
            <ac:spMk id="4" creationId="{8148D576-F777-4201-A087-D5A0B0B05E6B}"/>
          </ac:spMkLst>
        </pc:spChg>
        <pc:grpChg chg="add mod ord">
          <ac:chgData name="Punit Dharmadhikari" userId="ee401bb8b8c2a74d" providerId="LiveId" clId="{F535C91D-A2AB-46BD-A935-3235E46EB966}" dt="2021-03-09T13:43:08.371" v="2549" actId="164"/>
          <ac:grpSpMkLst>
            <pc:docMk/>
            <pc:sldMk cId="4188945814" sldId="259"/>
            <ac:grpSpMk id="15" creationId="{63A5445C-A351-4803-9F35-7DF3B32FF5C1}"/>
          </ac:grpSpMkLst>
        </pc:grpChg>
        <pc:grpChg chg="add del mod">
          <ac:chgData name="Punit Dharmadhikari" userId="ee401bb8b8c2a74d" providerId="LiveId" clId="{F535C91D-A2AB-46BD-A935-3235E46EB966}" dt="2021-03-09T13:41:11.696" v="2525"/>
          <ac:grpSpMkLst>
            <pc:docMk/>
            <pc:sldMk cId="4188945814" sldId="259"/>
            <ac:grpSpMk id="16" creationId="{B8CFFD5F-4E47-4A92-9B89-C5DE6A672560}"/>
          </ac:grpSpMkLst>
        </pc:grpChg>
        <pc:grpChg chg="add del mod">
          <ac:chgData name="Punit Dharmadhikari" userId="ee401bb8b8c2a74d" providerId="LiveId" clId="{F535C91D-A2AB-46BD-A935-3235E46EB966}" dt="2021-03-09T13:43:00.514" v="2545"/>
          <ac:grpSpMkLst>
            <pc:docMk/>
            <pc:sldMk cId="4188945814" sldId="259"/>
            <ac:grpSpMk id="23" creationId="{9466C866-5E2C-451F-81ED-F9871AB705BA}"/>
          </ac:grpSpMkLst>
        </pc:grpChg>
        <pc:grpChg chg="add del mod">
          <ac:chgData name="Punit Dharmadhikari" userId="ee401bb8b8c2a74d" providerId="LiveId" clId="{F535C91D-A2AB-46BD-A935-3235E46EB966}" dt="2021-03-09T14:43:29.834" v="2572" actId="478"/>
          <ac:grpSpMkLst>
            <pc:docMk/>
            <pc:sldMk cId="4188945814" sldId="259"/>
            <ac:grpSpMk id="30" creationId="{FC810335-C99A-4CC6-A37E-DCEB96EF5FED}"/>
          </ac:grpSpMkLst>
        </pc:grpChg>
        <pc:picChg chg="add del mod ord">
          <ac:chgData name="Punit Dharmadhikari" userId="ee401bb8b8c2a74d" providerId="LiveId" clId="{F535C91D-A2AB-46BD-A935-3235E46EB966}" dt="2021-03-09T13:35:25.595" v="2434" actId="478"/>
          <ac:picMkLst>
            <pc:docMk/>
            <pc:sldMk cId="4188945814" sldId="259"/>
            <ac:picMk id="5" creationId="{8777DC41-40F7-468C-BAC9-BB7C061AE897}"/>
          </ac:picMkLst>
        </pc:picChg>
        <pc:picChg chg="add del mod">
          <ac:chgData name="Punit Dharmadhikari" userId="ee401bb8b8c2a74d" providerId="LiveId" clId="{F535C91D-A2AB-46BD-A935-3235E46EB966}" dt="2021-03-09T14:43:28.940" v="2571" actId="478"/>
          <ac:picMkLst>
            <pc:docMk/>
            <pc:sldMk cId="4188945814" sldId="259"/>
            <ac:picMk id="7" creationId="{AA72A04C-3150-443E-94AA-59C0CC7C1FAB}"/>
          </ac:picMkLst>
        </pc:picChg>
        <pc:picChg chg="add mod modCrop">
          <ac:chgData name="Punit Dharmadhikari" userId="ee401bb8b8c2a74d" providerId="LiveId" clId="{F535C91D-A2AB-46BD-A935-3235E46EB966}" dt="2021-03-09T13:40:53.224" v="2519" actId="164"/>
          <ac:picMkLst>
            <pc:docMk/>
            <pc:sldMk cId="4188945814" sldId="259"/>
            <ac:picMk id="8" creationId="{3237B254-6E6D-4085-862A-BDB4E1F43B7C}"/>
          </ac:picMkLst>
        </pc:picChg>
        <pc:picChg chg="add mod ord modCrop">
          <ac:chgData name="Punit Dharmadhikari" userId="ee401bb8b8c2a74d" providerId="LiveId" clId="{F535C91D-A2AB-46BD-A935-3235E46EB966}" dt="2021-03-09T13:41:03.087" v="2521" actId="14100"/>
          <ac:picMkLst>
            <pc:docMk/>
            <pc:sldMk cId="4188945814" sldId="259"/>
            <ac:picMk id="9" creationId="{565C6902-E0B3-4947-BFCD-E51D9C293B09}"/>
          </ac:picMkLst>
        </pc:picChg>
        <pc:picChg chg="add mod ord modCrop">
          <ac:chgData name="Punit Dharmadhikari" userId="ee401bb8b8c2a74d" providerId="LiveId" clId="{F535C91D-A2AB-46BD-A935-3235E46EB966}" dt="2021-03-09T13:40:53.224" v="2519" actId="164"/>
          <ac:picMkLst>
            <pc:docMk/>
            <pc:sldMk cId="4188945814" sldId="259"/>
            <ac:picMk id="11" creationId="{09AAC73B-2E46-40F1-80F1-A066D6E6A4EB}"/>
          </ac:picMkLst>
        </pc:picChg>
        <pc:picChg chg="add mod modCrop">
          <ac:chgData name="Punit Dharmadhikari" userId="ee401bb8b8c2a74d" providerId="LiveId" clId="{F535C91D-A2AB-46BD-A935-3235E46EB966}" dt="2021-03-09T13:42:41.894" v="2540" actId="14100"/>
          <ac:picMkLst>
            <pc:docMk/>
            <pc:sldMk cId="4188945814" sldId="259"/>
            <ac:picMk id="12" creationId="{29B89A25-A50A-4536-8B9E-817E26D287C7}"/>
          </ac:picMkLst>
        </pc:picChg>
        <pc:picChg chg="add mod modCrop">
          <ac:chgData name="Punit Dharmadhikari" userId="ee401bb8b8c2a74d" providerId="LiveId" clId="{F535C91D-A2AB-46BD-A935-3235E46EB966}" dt="2021-03-09T13:40:53.224" v="2519" actId="164"/>
          <ac:picMkLst>
            <pc:docMk/>
            <pc:sldMk cId="4188945814" sldId="259"/>
            <ac:picMk id="14" creationId="{9B0590E8-4427-4BC6-A044-B35B65B2E44F}"/>
          </ac:picMkLst>
        </pc:picChg>
        <pc:picChg chg="mod">
          <ac:chgData name="Punit Dharmadhikari" userId="ee401bb8b8c2a74d" providerId="LiveId" clId="{F535C91D-A2AB-46BD-A935-3235E46EB966}" dt="2021-03-09T13:41:08.896" v="2522"/>
          <ac:picMkLst>
            <pc:docMk/>
            <pc:sldMk cId="4188945814" sldId="259"/>
            <ac:picMk id="17" creationId="{B077825E-18AD-4FFA-B184-895E8AB616C8}"/>
          </ac:picMkLst>
        </pc:picChg>
        <pc:picChg chg="mod">
          <ac:chgData name="Punit Dharmadhikari" userId="ee401bb8b8c2a74d" providerId="LiveId" clId="{F535C91D-A2AB-46BD-A935-3235E46EB966}" dt="2021-03-09T13:41:08.896" v="2522"/>
          <ac:picMkLst>
            <pc:docMk/>
            <pc:sldMk cId="4188945814" sldId="259"/>
            <ac:picMk id="18" creationId="{6A49424E-6622-4BFA-B1AA-C86D76AC223F}"/>
          </ac:picMkLst>
        </pc:picChg>
        <pc:picChg chg="mod">
          <ac:chgData name="Punit Dharmadhikari" userId="ee401bb8b8c2a74d" providerId="LiveId" clId="{F535C91D-A2AB-46BD-A935-3235E46EB966}" dt="2021-03-09T13:41:08.896" v="2522"/>
          <ac:picMkLst>
            <pc:docMk/>
            <pc:sldMk cId="4188945814" sldId="259"/>
            <ac:picMk id="19" creationId="{29361CBB-36BF-4EE8-B4C7-23553CAF0236}"/>
          </ac:picMkLst>
        </pc:picChg>
        <pc:picChg chg="mod">
          <ac:chgData name="Punit Dharmadhikari" userId="ee401bb8b8c2a74d" providerId="LiveId" clId="{F535C91D-A2AB-46BD-A935-3235E46EB966}" dt="2021-03-09T13:41:08.896" v="2522"/>
          <ac:picMkLst>
            <pc:docMk/>
            <pc:sldMk cId="4188945814" sldId="259"/>
            <ac:picMk id="20" creationId="{EB1153D9-BCC1-449F-B89F-3C241E1198EA}"/>
          </ac:picMkLst>
        </pc:picChg>
        <pc:picChg chg="mod">
          <ac:chgData name="Punit Dharmadhikari" userId="ee401bb8b8c2a74d" providerId="LiveId" clId="{F535C91D-A2AB-46BD-A935-3235E46EB966}" dt="2021-03-09T13:41:08.896" v="2522"/>
          <ac:picMkLst>
            <pc:docMk/>
            <pc:sldMk cId="4188945814" sldId="259"/>
            <ac:picMk id="21" creationId="{03BC09CC-886C-41D6-8AAB-444AAF74ABAB}"/>
          </ac:picMkLst>
        </pc:picChg>
        <pc:picChg chg="add del mod">
          <ac:chgData name="Punit Dharmadhikari" userId="ee401bb8b8c2a74d" providerId="LiveId" clId="{F535C91D-A2AB-46BD-A935-3235E46EB966}" dt="2021-03-09T13:42:56.599" v="2541" actId="478"/>
          <ac:picMkLst>
            <pc:docMk/>
            <pc:sldMk cId="4188945814" sldId="259"/>
            <ac:picMk id="22" creationId="{D249CAE4-5D7B-4A68-830F-6F0717A0D96D}"/>
          </ac:picMkLst>
        </pc:picChg>
        <pc:picChg chg="mod">
          <ac:chgData name="Punit Dharmadhikari" userId="ee401bb8b8c2a74d" providerId="LiveId" clId="{F535C91D-A2AB-46BD-A935-3235E46EB966}" dt="2021-03-09T13:42:57.797" v="2542"/>
          <ac:picMkLst>
            <pc:docMk/>
            <pc:sldMk cId="4188945814" sldId="259"/>
            <ac:picMk id="24" creationId="{D2CE417A-9444-4867-8E35-D9B78F67F0F9}"/>
          </ac:picMkLst>
        </pc:picChg>
        <pc:picChg chg="mod">
          <ac:chgData name="Punit Dharmadhikari" userId="ee401bb8b8c2a74d" providerId="LiveId" clId="{F535C91D-A2AB-46BD-A935-3235E46EB966}" dt="2021-03-09T13:42:57.797" v="2542"/>
          <ac:picMkLst>
            <pc:docMk/>
            <pc:sldMk cId="4188945814" sldId="259"/>
            <ac:picMk id="25" creationId="{ED1BC520-62AD-4A61-962B-9E3848C50D1F}"/>
          </ac:picMkLst>
        </pc:picChg>
        <pc:picChg chg="mod">
          <ac:chgData name="Punit Dharmadhikari" userId="ee401bb8b8c2a74d" providerId="LiveId" clId="{F535C91D-A2AB-46BD-A935-3235E46EB966}" dt="2021-03-09T13:42:57.797" v="2542"/>
          <ac:picMkLst>
            <pc:docMk/>
            <pc:sldMk cId="4188945814" sldId="259"/>
            <ac:picMk id="26" creationId="{382A5432-6E11-4567-A5A4-F94045DA9E30}"/>
          </ac:picMkLst>
        </pc:picChg>
        <pc:picChg chg="mod">
          <ac:chgData name="Punit Dharmadhikari" userId="ee401bb8b8c2a74d" providerId="LiveId" clId="{F535C91D-A2AB-46BD-A935-3235E46EB966}" dt="2021-03-09T13:42:57.797" v="2542"/>
          <ac:picMkLst>
            <pc:docMk/>
            <pc:sldMk cId="4188945814" sldId="259"/>
            <ac:picMk id="27" creationId="{2372FA78-BC6B-41F7-9FBC-E3BF64F50C5A}"/>
          </ac:picMkLst>
        </pc:picChg>
        <pc:picChg chg="mod">
          <ac:chgData name="Punit Dharmadhikari" userId="ee401bb8b8c2a74d" providerId="LiveId" clId="{F535C91D-A2AB-46BD-A935-3235E46EB966}" dt="2021-03-09T13:42:57.797" v="2542"/>
          <ac:picMkLst>
            <pc:docMk/>
            <pc:sldMk cId="4188945814" sldId="259"/>
            <ac:picMk id="28" creationId="{F91045BE-0221-4ABB-8C3F-8737B460F5C8}"/>
          </ac:picMkLst>
        </pc:picChg>
        <pc:picChg chg="add mod">
          <ac:chgData name="Punit Dharmadhikari" userId="ee401bb8b8c2a74d" providerId="LiveId" clId="{F535C91D-A2AB-46BD-A935-3235E46EB966}" dt="2021-03-09T13:43:08.371" v="2549" actId="164"/>
          <ac:picMkLst>
            <pc:docMk/>
            <pc:sldMk cId="4188945814" sldId="259"/>
            <ac:picMk id="29" creationId="{A26A190B-957C-41C4-9EC3-1902FEA22A6C}"/>
          </ac:picMkLst>
        </pc:picChg>
        <pc:picChg chg="add del mod">
          <ac:chgData name="Punit Dharmadhikari" userId="ee401bb8b8c2a74d" providerId="LiveId" clId="{F535C91D-A2AB-46BD-A935-3235E46EB966}" dt="2021-03-09T15:15:57.878" v="2843" actId="478"/>
          <ac:picMkLst>
            <pc:docMk/>
            <pc:sldMk cId="4188945814" sldId="259"/>
            <ac:picMk id="32" creationId="{88B1275F-FE61-4C03-986B-5C444843A399}"/>
          </ac:picMkLst>
        </pc:picChg>
        <pc:picChg chg="add mod">
          <ac:chgData name="Punit Dharmadhikari" userId="ee401bb8b8c2a74d" providerId="LiveId" clId="{F535C91D-A2AB-46BD-A935-3235E46EB966}" dt="2021-03-09T15:18:01.169" v="2847" actId="14100"/>
          <ac:picMkLst>
            <pc:docMk/>
            <pc:sldMk cId="4188945814" sldId="259"/>
            <ac:picMk id="34" creationId="{F01BF3A7-8E61-4AEF-82E6-DC55D80B3C54}"/>
          </ac:picMkLst>
        </pc:picChg>
      </pc:sldChg>
      <pc:sldChg chg="addSp delSp modSp new mod ord modAnim">
        <pc:chgData name="Punit Dharmadhikari" userId="ee401bb8b8c2a74d" providerId="LiveId" clId="{F535C91D-A2AB-46BD-A935-3235E46EB966}" dt="2021-03-09T15:23:25.158" v="2973"/>
        <pc:sldMkLst>
          <pc:docMk/>
          <pc:sldMk cId="1861979355" sldId="260"/>
        </pc:sldMkLst>
        <pc:spChg chg="mod">
          <ac:chgData name="Punit Dharmadhikari" userId="ee401bb8b8c2a74d" providerId="LiveId" clId="{F535C91D-A2AB-46BD-A935-3235E46EB966}" dt="2021-03-07T08:29:27.170" v="873" actId="20577"/>
          <ac:spMkLst>
            <pc:docMk/>
            <pc:sldMk cId="1861979355" sldId="260"/>
            <ac:spMk id="2" creationId="{C81A5E6A-D56D-490A-BD55-420C410A333D}"/>
          </ac:spMkLst>
        </pc:spChg>
        <pc:spChg chg="mod">
          <ac:chgData name="Punit Dharmadhikari" userId="ee401bb8b8c2a74d" providerId="LiveId" clId="{F535C91D-A2AB-46BD-A935-3235E46EB966}" dt="2021-03-09T15:20:56.080" v="2956" actId="20577"/>
          <ac:spMkLst>
            <pc:docMk/>
            <pc:sldMk cId="1861979355" sldId="260"/>
            <ac:spMk id="3" creationId="{41C509E8-79C4-4E32-BC4B-3982752A631B}"/>
          </ac:spMkLst>
        </pc:spChg>
        <pc:picChg chg="add mod modCrop">
          <ac:chgData name="Punit Dharmadhikari" userId="ee401bb8b8c2a74d" providerId="LiveId" clId="{F535C91D-A2AB-46BD-A935-3235E46EB966}" dt="2021-03-09T14:53:17.376" v="2769" actId="1076"/>
          <ac:picMkLst>
            <pc:docMk/>
            <pc:sldMk cId="1861979355" sldId="260"/>
            <ac:picMk id="5" creationId="{35AF12F9-C669-48A1-91DD-D266BBD6587A}"/>
          </ac:picMkLst>
        </pc:picChg>
        <pc:picChg chg="add del mod">
          <ac:chgData name="Punit Dharmadhikari" userId="ee401bb8b8c2a74d" providerId="LiveId" clId="{F535C91D-A2AB-46BD-A935-3235E46EB966}" dt="2021-03-09T13:53:12.057" v="2569" actId="478"/>
          <ac:picMkLst>
            <pc:docMk/>
            <pc:sldMk cId="1861979355" sldId="260"/>
            <ac:picMk id="6" creationId="{7BC16295-D635-493D-AA8D-CB235C1078C1}"/>
          </ac:picMkLst>
        </pc:picChg>
        <pc:picChg chg="add mod modCrop">
          <ac:chgData name="Punit Dharmadhikari" userId="ee401bb8b8c2a74d" providerId="LiveId" clId="{F535C91D-A2AB-46BD-A935-3235E46EB966}" dt="2021-03-09T15:21:47.325" v="2964" actId="1076"/>
          <ac:picMkLst>
            <pc:docMk/>
            <pc:sldMk cId="1861979355" sldId="260"/>
            <ac:picMk id="7" creationId="{EFA7DAF6-82FE-4123-8D79-3DE535968AEF}"/>
          </ac:picMkLst>
        </pc:picChg>
        <pc:picChg chg="add del mod modCrop">
          <ac:chgData name="Punit Dharmadhikari" userId="ee401bb8b8c2a74d" providerId="LiveId" clId="{F535C91D-A2AB-46BD-A935-3235E46EB966}" dt="2021-03-09T14:51:04.563" v="2747" actId="21"/>
          <ac:picMkLst>
            <pc:docMk/>
            <pc:sldMk cId="1861979355" sldId="260"/>
            <ac:picMk id="8" creationId="{CEA1FD82-DC12-4A4C-815B-2315425CF297}"/>
          </ac:picMkLst>
        </pc:picChg>
        <pc:picChg chg="add mod modCrop">
          <ac:chgData name="Punit Dharmadhikari" userId="ee401bb8b8c2a74d" providerId="LiveId" clId="{F535C91D-A2AB-46BD-A935-3235E46EB966}" dt="2021-03-09T14:56:26.167" v="2810" actId="1076"/>
          <ac:picMkLst>
            <pc:docMk/>
            <pc:sldMk cId="1861979355" sldId="260"/>
            <ac:picMk id="10" creationId="{49506DCC-7570-4C52-BAD8-A94657A1693D}"/>
          </ac:picMkLst>
        </pc:picChg>
        <pc:picChg chg="add mod modCrop">
          <ac:chgData name="Punit Dharmadhikari" userId="ee401bb8b8c2a74d" providerId="LiveId" clId="{F535C91D-A2AB-46BD-A935-3235E46EB966}" dt="2021-03-09T15:21:03.978" v="2957" actId="1076"/>
          <ac:picMkLst>
            <pc:docMk/>
            <pc:sldMk cId="1861979355" sldId="260"/>
            <ac:picMk id="12" creationId="{65F71AE5-AFA3-4C97-9870-C5639BFEE003}"/>
          </ac:picMkLst>
        </pc:picChg>
        <pc:picChg chg="add mod modCrop">
          <ac:chgData name="Punit Dharmadhikari" userId="ee401bb8b8c2a74d" providerId="LiveId" clId="{F535C91D-A2AB-46BD-A935-3235E46EB966}" dt="2021-03-09T15:21:05.444" v="2958" actId="1076"/>
          <ac:picMkLst>
            <pc:docMk/>
            <pc:sldMk cId="1861979355" sldId="260"/>
            <ac:picMk id="14" creationId="{3D1FCF34-0D4A-4294-A38C-809EBB7A6D92}"/>
          </ac:picMkLst>
        </pc:picChg>
        <pc:picChg chg="add mod modCrop">
          <ac:chgData name="Punit Dharmadhikari" userId="ee401bb8b8c2a74d" providerId="LiveId" clId="{F535C91D-A2AB-46BD-A935-3235E46EB966}" dt="2021-03-09T14:56:18.355" v="2809" actId="1076"/>
          <ac:picMkLst>
            <pc:docMk/>
            <pc:sldMk cId="1861979355" sldId="260"/>
            <ac:picMk id="16" creationId="{07C04414-399F-4ADB-8D8F-ED222E1FC8A3}"/>
          </ac:picMkLst>
        </pc:picChg>
        <pc:picChg chg="add mod modCrop">
          <ac:chgData name="Punit Dharmadhikari" userId="ee401bb8b8c2a74d" providerId="LiveId" clId="{F535C91D-A2AB-46BD-A935-3235E46EB966}" dt="2021-03-09T15:23:06.128" v="2970" actId="1076"/>
          <ac:picMkLst>
            <pc:docMk/>
            <pc:sldMk cId="1861979355" sldId="260"/>
            <ac:picMk id="18" creationId="{222C23B3-17DB-4FF1-996E-F6519DC8D9D3}"/>
          </ac:picMkLst>
        </pc:picChg>
      </pc:sldChg>
      <pc:sldChg chg="addSp delSp modSp del mod ord">
        <pc:chgData name="Punit Dharmadhikari" userId="ee401bb8b8c2a74d" providerId="LiveId" clId="{F535C91D-A2AB-46BD-A935-3235E46EB966}" dt="2021-03-09T15:15:41.967" v="2841" actId="2696"/>
        <pc:sldMkLst>
          <pc:docMk/>
          <pc:sldMk cId="747074628" sldId="261"/>
        </pc:sldMkLst>
        <pc:spChg chg="mod">
          <ac:chgData name="Punit Dharmadhikari" userId="ee401bb8b8c2a74d" providerId="LiveId" clId="{F535C91D-A2AB-46BD-A935-3235E46EB966}" dt="2021-03-09T10:44:40.070" v="1610" actId="27636"/>
          <ac:spMkLst>
            <pc:docMk/>
            <pc:sldMk cId="747074628" sldId="261"/>
            <ac:spMk id="2" creationId="{E354AA04-8C2E-4340-B477-9A6B475936ED}"/>
          </ac:spMkLst>
        </pc:spChg>
        <pc:spChg chg="add mod">
          <ac:chgData name="Punit Dharmadhikari" userId="ee401bb8b8c2a74d" providerId="LiveId" clId="{F535C91D-A2AB-46BD-A935-3235E46EB966}" dt="2021-03-09T10:44:44.744" v="1611" actId="478"/>
          <ac:spMkLst>
            <pc:docMk/>
            <pc:sldMk cId="747074628" sldId="261"/>
            <ac:spMk id="4" creationId="{AD993195-5C71-4761-AED2-2B5842EB04E2}"/>
          </ac:spMkLst>
        </pc:spChg>
        <pc:picChg chg="del">
          <ac:chgData name="Punit Dharmadhikari" userId="ee401bb8b8c2a74d" providerId="LiveId" clId="{F535C91D-A2AB-46BD-A935-3235E46EB966}" dt="2021-03-09T10:44:44.744" v="1611" actId="478"/>
          <ac:picMkLst>
            <pc:docMk/>
            <pc:sldMk cId="747074628" sldId="261"/>
            <ac:picMk id="5" creationId="{E9359552-A7DB-4A03-A0CB-1F99864643AB}"/>
          </ac:picMkLst>
        </pc:picChg>
        <pc:picChg chg="del">
          <ac:chgData name="Punit Dharmadhikari" userId="ee401bb8b8c2a74d" providerId="LiveId" clId="{F535C91D-A2AB-46BD-A935-3235E46EB966}" dt="2021-03-09T10:44:44.744" v="1611" actId="478"/>
          <ac:picMkLst>
            <pc:docMk/>
            <pc:sldMk cId="747074628" sldId="261"/>
            <ac:picMk id="9" creationId="{54CABEE4-8D26-4AA6-BBDA-40E461BB6D28}"/>
          </ac:picMkLst>
        </pc:picChg>
      </pc:sldChg>
      <pc:sldChg chg="addSp modSp new mod">
        <pc:chgData name="Punit Dharmadhikari" userId="ee401bb8b8c2a74d" providerId="LiveId" clId="{F535C91D-A2AB-46BD-A935-3235E46EB966}" dt="2021-03-09T17:04:16.899" v="3944" actId="20577"/>
        <pc:sldMkLst>
          <pc:docMk/>
          <pc:sldMk cId="1874243222" sldId="262"/>
        </pc:sldMkLst>
        <pc:spChg chg="mod">
          <ac:chgData name="Punit Dharmadhikari" userId="ee401bb8b8c2a74d" providerId="LiveId" clId="{F535C91D-A2AB-46BD-A935-3235E46EB966}" dt="2021-03-09T11:35:33.865" v="1897" actId="207"/>
          <ac:spMkLst>
            <pc:docMk/>
            <pc:sldMk cId="1874243222" sldId="262"/>
            <ac:spMk id="2" creationId="{7FDFE759-7F55-4133-B7FE-D8A3BA21CBE8}"/>
          </ac:spMkLst>
        </pc:spChg>
        <pc:spChg chg="mod">
          <ac:chgData name="Punit Dharmadhikari" userId="ee401bb8b8c2a74d" providerId="LiveId" clId="{F535C91D-A2AB-46BD-A935-3235E46EB966}" dt="2021-03-09T17:04:16.899" v="3944" actId="20577"/>
          <ac:spMkLst>
            <pc:docMk/>
            <pc:sldMk cId="1874243222" sldId="262"/>
            <ac:spMk id="3" creationId="{65D658B0-55C3-4E7B-B9B0-4DEC6182867A}"/>
          </ac:spMkLst>
        </pc:spChg>
        <pc:picChg chg="add mod ord">
          <ac:chgData name="Punit Dharmadhikari" userId="ee401bb8b8c2a74d" providerId="LiveId" clId="{F535C91D-A2AB-46BD-A935-3235E46EB966}" dt="2021-03-09T11:37:23.735" v="1939"/>
          <ac:picMkLst>
            <pc:docMk/>
            <pc:sldMk cId="1874243222" sldId="262"/>
            <ac:picMk id="4" creationId="{76EFE989-A4B8-4F93-95C0-F962E035F8AC}"/>
          </ac:picMkLst>
        </pc:picChg>
      </pc:sldChg>
      <pc:sldChg chg="addSp delSp modSp new del mod modClrScheme chgLayout">
        <pc:chgData name="Punit Dharmadhikari" userId="ee401bb8b8c2a74d" providerId="LiveId" clId="{F535C91D-A2AB-46BD-A935-3235E46EB966}" dt="2021-03-09T11:15:53.752" v="1627" actId="2696"/>
        <pc:sldMkLst>
          <pc:docMk/>
          <pc:sldMk cId="2297788789" sldId="262"/>
        </pc:sldMkLst>
        <pc:spChg chg="del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2" creationId="{BBB39294-C629-4864-A61F-1BA5EE72D2CC}"/>
          </ac:spMkLst>
        </pc:spChg>
        <pc:spChg chg="del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3" creationId="{FFF027CD-8D79-49D4-8AFA-595BDACB9C16}"/>
          </ac:spMkLst>
        </pc:spChg>
        <pc:spChg chg="add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4" creationId="{70747015-D04D-42D7-8D22-E6B047307B7B}"/>
          </ac:spMkLst>
        </pc:spChg>
        <pc:spChg chg="add mod ord">
          <ac:chgData name="Punit Dharmadhikari" userId="ee401bb8b8c2a74d" providerId="LiveId" clId="{F535C91D-A2AB-46BD-A935-3235E46EB966}" dt="2021-03-09T11:12:08.203" v="1619" actId="700"/>
          <ac:spMkLst>
            <pc:docMk/>
            <pc:sldMk cId="2297788789" sldId="262"/>
            <ac:spMk id="5" creationId="{6C74EF4E-6453-4685-BA2C-610CC62E8D58}"/>
          </ac:spMkLst>
        </pc:sp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7" creationId="{F6417DC8-BEAB-4A0B-BB35-8FD283AD1200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9" creationId="{C5A6EF58-60C0-4EE8-A3A9-23A1485BAAEF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1" creationId="{74F0A34E-ECBB-4474-8D47-2301D4743BA8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3" creationId="{2AFDF618-476B-40F3-901D-5A60E926A290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5" creationId="{FFAA85F3-6E1D-4E47-9CA4-B5258BDE8494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7" creationId="{EBA48122-9B2A-4FE5-B181-73F374C38A8E}"/>
          </ac:graphicFrameMkLst>
        </pc:graphicFrameChg>
        <pc:graphicFrameChg chg="add modGraphic">
          <ac:chgData name="Punit Dharmadhikari" userId="ee401bb8b8c2a74d" providerId="LiveId" clId="{F535C91D-A2AB-46BD-A935-3235E46EB966}" dt="2021-03-09T11:15:36.347" v="1626" actId="27309"/>
          <ac:graphicFrameMkLst>
            <pc:docMk/>
            <pc:sldMk cId="2297788789" sldId="262"/>
            <ac:graphicFrameMk id="19" creationId="{E7FDEF75-AFC9-457A-B9EB-6E5E69608344}"/>
          </ac:graphicFrameMkLst>
        </pc:graphicFrameChg>
      </pc:sldChg>
      <pc:sldChg chg="addSp delSp modSp add del mod addAnim delAnim modAnim">
        <pc:chgData name="Punit Dharmadhikari" userId="ee401bb8b8c2a74d" providerId="LiveId" clId="{F535C91D-A2AB-46BD-A935-3235E46EB966}" dt="2021-03-09T15:04:43.899" v="2829"/>
        <pc:sldMkLst>
          <pc:docMk/>
          <pc:sldMk cId="1003062936" sldId="263"/>
        </pc:sldMkLst>
        <pc:spChg chg="del">
          <ac:chgData name="Punit Dharmadhikari" userId="ee401bb8b8c2a74d" providerId="LiveId" clId="{F535C91D-A2AB-46BD-A935-3235E46EB966}" dt="2021-03-09T13:15:31.139" v="2408" actId="478"/>
          <ac:spMkLst>
            <pc:docMk/>
            <pc:sldMk cId="1003062936" sldId="263"/>
            <ac:spMk id="2" creationId="{0C785830-A81A-4680-ABD2-F9FB6D64891B}"/>
          </ac:spMkLst>
        </pc:spChg>
        <pc:spChg chg="add del mod">
          <ac:chgData name="Punit Dharmadhikari" userId="ee401bb8b8c2a74d" providerId="LiveId" clId="{F535C91D-A2AB-46BD-A935-3235E46EB966}" dt="2021-03-09T13:15:33.282" v="2409" actId="478"/>
          <ac:spMkLst>
            <pc:docMk/>
            <pc:sldMk cId="1003062936" sldId="263"/>
            <ac:spMk id="8" creationId="{72241905-CF7A-4947-8431-ED4A533A5F30}"/>
          </ac:spMkLst>
        </pc:spChg>
        <pc:spChg chg="del mod">
          <ac:chgData name="Punit Dharmadhikari" userId="ee401bb8b8c2a74d" providerId="LiveId" clId="{F535C91D-A2AB-46BD-A935-3235E46EB966}" dt="2021-03-09T13:14:20.898" v="2392" actId="478"/>
          <ac:spMkLst>
            <pc:docMk/>
            <pc:sldMk cId="1003062936" sldId="263"/>
            <ac:spMk id="42" creationId="{41DF03F2-0F89-465A-8FB4-6875DA8234A2}"/>
          </ac:spMkLst>
        </pc:spChg>
        <pc:spChg chg="add mod">
          <ac:chgData name="Punit Dharmadhikari" userId="ee401bb8b8c2a74d" providerId="LiveId" clId="{F535C91D-A2AB-46BD-A935-3235E46EB966}" dt="2021-03-09T13:17:33.875" v="2421"/>
          <ac:spMkLst>
            <pc:docMk/>
            <pc:sldMk cId="1003062936" sldId="263"/>
            <ac:spMk id="79" creationId="{209CAB66-228F-461F-AFCA-14815875A191}"/>
          </ac:spMkLst>
        </pc:spChg>
        <pc:spChg chg="del topLvl">
          <ac:chgData name="Punit Dharmadhikari" userId="ee401bb8b8c2a74d" providerId="LiveId" clId="{F535C91D-A2AB-46BD-A935-3235E46EB966}" dt="2021-03-09T13:14:13.476" v="2388" actId="478"/>
          <ac:spMkLst>
            <pc:docMk/>
            <pc:sldMk cId="1003062936" sldId="263"/>
            <ac:spMk id="110" creationId="{24C67142-5E9E-4B85-9F9D-077DE1F27D5F}"/>
          </ac:spMkLst>
        </pc:spChg>
        <pc:spChg chg="del">
          <ac:chgData name="Punit Dharmadhikari" userId="ee401bb8b8c2a74d" providerId="LiveId" clId="{F535C91D-A2AB-46BD-A935-3235E46EB966}" dt="2021-03-09T13:14:53.781" v="2405" actId="478"/>
          <ac:spMkLst>
            <pc:docMk/>
            <pc:sldMk cId="1003062936" sldId="263"/>
            <ac:spMk id="111" creationId="{A3AE6636-669C-4273-834F-623E7EA7876D}"/>
          </ac:spMkLst>
        </pc:spChg>
        <pc:grpChg chg="add 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9" creationId="{1C674593-5952-4C5D-BED4-AAB4D9C7C951}"/>
          </ac:grpSpMkLst>
        </pc:grpChg>
        <pc:grpChg chg="mod topLvl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25" creationId="{C34F27D6-5535-4B55-8A0F-F75A2FF3F859}"/>
          </ac:grpSpMkLst>
        </pc:grpChg>
        <pc:grpChg chg="del">
          <ac:chgData name="Punit Dharmadhikari" userId="ee401bb8b8c2a74d" providerId="LiveId" clId="{F535C91D-A2AB-46BD-A935-3235E46EB966}" dt="2021-03-09T13:14:20.898" v="2392" actId="478"/>
          <ac:grpSpMkLst>
            <pc:docMk/>
            <pc:sldMk cId="1003062936" sldId="263"/>
            <ac:grpSpMk id="40" creationId="{57CB8FAC-7B69-4B74-A1D1-F3D5EE49F3F6}"/>
          </ac:grpSpMkLst>
        </pc:grpChg>
        <pc:grpChg chg="del">
          <ac:chgData name="Punit Dharmadhikari" userId="ee401bb8b8c2a74d" providerId="LiveId" clId="{F535C91D-A2AB-46BD-A935-3235E46EB966}" dt="2021-03-09T13:14:13.476" v="2388" actId="478"/>
          <ac:grpSpMkLst>
            <pc:docMk/>
            <pc:sldMk cId="1003062936" sldId="263"/>
            <ac:grpSpMk id="132" creationId="{95A257F8-60E4-4B04-9C77-C1B2EF7AAD1A}"/>
          </ac:grpSpMkLst>
        </pc:grpChg>
        <pc:grpChg chg="del">
          <ac:chgData name="Punit Dharmadhikari" userId="ee401bb8b8c2a74d" providerId="LiveId" clId="{F535C91D-A2AB-46BD-A935-3235E46EB966}" dt="2021-03-09T13:14:17.788" v="2389" actId="478"/>
          <ac:grpSpMkLst>
            <pc:docMk/>
            <pc:sldMk cId="1003062936" sldId="263"/>
            <ac:grpSpMk id="133" creationId="{34ABCB98-AB65-4665-8849-8415290C0C49}"/>
          </ac:grpSpMkLst>
        </pc:grpChg>
        <pc:grpChg chg="del">
          <ac:chgData name="Punit Dharmadhikari" userId="ee401bb8b8c2a74d" providerId="LiveId" clId="{F535C91D-A2AB-46BD-A935-3235E46EB966}" dt="2021-03-09T13:14:18.726" v="2390" actId="478"/>
          <ac:grpSpMkLst>
            <pc:docMk/>
            <pc:sldMk cId="1003062936" sldId="263"/>
            <ac:grpSpMk id="134" creationId="{65725FAA-6C07-446E-847A-21D96F5E81D6}"/>
          </ac:grpSpMkLst>
        </pc:grpChg>
        <pc:grpChg chg="del">
          <ac:chgData name="Punit Dharmadhikari" userId="ee401bb8b8c2a74d" providerId="LiveId" clId="{F535C91D-A2AB-46BD-A935-3235E46EB966}" dt="2021-03-09T13:14:21.738" v="2393" actId="478"/>
          <ac:grpSpMkLst>
            <pc:docMk/>
            <pc:sldMk cId="1003062936" sldId="263"/>
            <ac:grpSpMk id="135" creationId="{77105118-4B4B-4043-907F-B28E6506EABC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36" creationId="{B97D7746-6A52-4DE4-BE63-0619C92E6B0B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37" creationId="{9C2FF209-7121-4700-9BF1-F6D0137D3664}"/>
          </ac:grpSpMkLst>
        </pc:grpChg>
        <pc:grpChg chg="add del 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38" creationId="{EF4B7829-2DDE-4032-8C7E-4DAB2200E392}"/>
          </ac:grpSpMkLst>
        </pc:grpChg>
        <pc:grpChg chg="del">
          <ac:chgData name="Punit Dharmadhikari" userId="ee401bb8b8c2a74d" providerId="LiveId" clId="{F535C91D-A2AB-46BD-A935-3235E46EB966}" dt="2021-03-09T13:14:37.296" v="2397" actId="478"/>
          <ac:grpSpMkLst>
            <pc:docMk/>
            <pc:sldMk cId="1003062936" sldId="263"/>
            <ac:grpSpMk id="141" creationId="{654AF1EF-3706-4916-A97B-0AFA0D33C074}"/>
          </ac:grpSpMkLst>
        </pc:grpChg>
        <pc:grpChg chg="del">
          <ac:chgData name="Punit Dharmadhikari" userId="ee401bb8b8c2a74d" providerId="LiveId" clId="{F535C91D-A2AB-46BD-A935-3235E46EB966}" dt="2021-03-09T13:14:35.830" v="2396" actId="478"/>
          <ac:grpSpMkLst>
            <pc:docMk/>
            <pc:sldMk cId="1003062936" sldId="263"/>
            <ac:grpSpMk id="142" creationId="{8F121DE5-0393-4C32-8BF2-76488E749F90}"/>
          </ac:grpSpMkLst>
        </pc:grpChg>
        <pc:grpChg chg="del">
          <ac:chgData name="Punit Dharmadhikari" userId="ee401bb8b8c2a74d" providerId="LiveId" clId="{F535C91D-A2AB-46BD-A935-3235E46EB966}" dt="2021-03-09T13:14:38.743" v="2399" actId="478"/>
          <ac:grpSpMkLst>
            <pc:docMk/>
            <pc:sldMk cId="1003062936" sldId="263"/>
            <ac:grpSpMk id="143" creationId="{9774439E-D78E-43C7-86D0-26FB3643E5F4}"/>
          </ac:grpSpMkLst>
        </pc:grpChg>
        <pc:grpChg chg="del">
          <ac:chgData name="Punit Dharmadhikari" userId="ee401bb8b8c2a74d" providerId="LiveId" clId="{F535C91D-A2AB-46BD-A935-3235E46EB966}" dt="2021-03-09T13:14:37.983" v="2398" actId="478"/>
          <ac:grpSpMkLst>
            <pc:docMk/>
            <pc:sldMk cId="1003062936" sldId="263"/>
            <ac:grpSpMk id="144" creationId="{A6C262ED-A3B7-4841-89FB-BC98AEB0EDA6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45" creationId="{716E50DD-3399-450E-85D6-D2BD3D3FA662}"/>
          </ac:grpSpMkLst>
        </pc:grpChg>
        <pc:grpChg chg="mod">
          <ac:chgData name="Punit Dharmadhikari" userId="ee401bb8b8c2a74d" providerId="LiveId" clId="{F535C91D-A2AB-46BD-A935-3235E46EB966}" dt="2021-03-09T13:15:37.534" v="2410" actId="164"/>
          <ac:grpSpMkLst>
            <pc:docMk/>
            <pc:sldMk cId="1003062936" sldId="263"/>
            <ac:grpSpMk id="146" creationId="{9A4FF4DD-52D6-45BB-B073-39918DD6C329}"/>
          </ac:grpSpMkLst>
        </pc:grpChg>
        <pc:cxnChg chg="mod">
          <ac:chgData name="Punit Dharmadhikari" userId="ee401bb8b8c2a74d" providerId="LiveId" clId="{F535C91D-A2AB-46BD-A935-3235E46EB966}" dt="2021-03-09T13:14:17.788" v="2389" actId="478"/>
          <ac:cxnSpMkLst>
            <pc:docMk/>
            <pc:sldMk cId="1003062936" sldId="263"/>
            <ac:cxnSpMk id="10" creationId="{FC6B4A1B-8CC1-4547-BEC8-CABC2024B3A4}"/>
          </ac:cxnSpMkLst>
        </pc:cxnChg>
        <pc:cxnChg chg="mod">
          <ac:chgData name="Punit Dharmadhikari" userId="ee401bb8b8c2a74d" providerId="LiveId" clId="{F535C91D-A2AB-46BD-A935-3235E46EB966}" dt="2021-03-09T13:14:18.726" v="2390" actId="478"/>
          <ac:cxnSpMkLst>
            <pc:docMk/>
            <pc:sldMk cId="1003062936" sldId="263"/>
            <ac:cxnSpMk id="13" creationId="{AF46DD8D-7F50-4AF9-B885-D1A94B494255}"/>
          </ac:cxnSpMkLst>
        </pc:cxnChg>
        <pc:cxnChg chg="mod">
          <ac:chgData name="Punit Dharmadhikari" userId="ee401bb8b8c2a74d" providerId="LiveId" clId="{F535C91D-A2AB-46BD-A935-3235E46EB966}" dt="2021-03-09T13:14:38.743" v="2399" actId="478"/>
          <ac:cxnSpMkLst>
            <pc:docMk/>
            <pc:sldMk cId="1003062936" sldId="263"/>
            <ac:cxnSpMk id="21" creationId="{A2AB55E8-1FF5-4ACC-8104-15ED18D6641B}"/>
          </ac:cxnSpMkLst>
        </pc:cxnChg>
        <pc:cxnChg chg="add mod">
          <ac:chgData name="Punit Dharmadhikari" userId="ee401bb8b8c2a74d" providerId="LiveId" clId="{F535C91D-A2AB-46BD-A935-3235E46EB966}" dt="2021-03-09T13:32:43.045" v="2426"/>
          <ac:cxnSpMkLst>
            <pc:docMk/>
            <pc:sldMk cId="1003062936" sldId="263"/>
            <ac:cxnSpMk id="33" creationId="{83F4478B-39C2-4AF8-BFCA-3A0193422036}"/>
          </ac:cxnSpMkLst>
        </pc:cxnChg>
        <pc:cxnChg chg="mod">
          <ac:chgData name="Punit Dharmadhikari" userId="ee401bb8b8c2a74d" providerId="LiveId" clId="{F535C91D-A2AB-46BD-A935-3235E46EB966}" dt="2021-03-09T13:14:37.296" v="2397" actId="478"/>
          <ac:cxnSpMkLst>
            <pc:docMk/>
            <pc:sldMk cId="1003062936" sldId="263"/>
            <ac:cxnSpMk id="57" creationId="{2ECB52E5-46EC-4AF1-B13E-49E9A8EC095B}"/>
          </ac:cxnSpMkLst>
        </pc:cxnChg>
        <pc:cxnChg chg="mod">
          <ac:chgData name="Punit Dharmadhikari" userId="ee401bb8b8c2a74d" providerId="LiveId" clId="{F535C91D-A2AB-46BD-A935-3235E46EB966}" dt="2021-03-09T13:14:21.738" v="2393" actId="478"/>
          <ac:cxnSpMkLst>
            <pc:docMk/>
            <pc:sldMk cId="1003062936" sldId="263"/>
            <ac:cxnSpMk id="61" creationId="{0013D7BF-D1D1-4757-8A36-DDB6B87E7B8F}"/>
          </ac:cxnSpMkLst>
        </pc:cxnChg>
        <pc:cxnChg chg="mod">
          <ac:chgData name="Punit Dharmadhikari" userId="ee401bb8b8c2a74d" providerId="LiveId" clId="{F535C91D-A2AB-46BD-A935-3235E46EB966}" dt="2021-03-09T13:33:28.445" v="2430" actId="208"/>
          <ac:cxnSpMkLst>
            <pc:docMk/>
            <pc:sldMk cId="1003062936" sldId="263"/>
            <ac:cxnSpMk id="62" creationId="{2628A238-89BA-47E3-A10D-2530E65FB64A}"/>
          </ac:cxnSpMkLst>
        </pc:cxnChg>
        <pc:cxnChg chg="mod">
          <ac:chgData name="Punit Dharmadhikari" userId="ee401bb8b8c2a74d" providerId="LiveId" clId="{F535C91D-A2AB-46BD-A935-3235E46EB966}" dt="2021-03-09T13:14:51.821" v="2404" actId="478"/>
          <ac:cxnSpMkLst>
            <pc:docMk/>
            <pc:sldMk cId="1003062936" sldId="263"/>
            <ac:cxnSpMk id="69" creationId="{96E15DB5-EEA9-41CC-9ECE-44FAC3F983C2}"/>
          </ac:cxnSpMkLst>
        </pc:cxnChg>
        <pc:cxnChg chg="mod">
          <ac:chgData name="Punit Dharmadhikari" userId="ee401bb8b8c2a74d" providerId="LiveId" clId="{F535C91D-A2AB-46BD-A935-3235E46EB966}" dt="2021-03-09T13:14:26.948" v="2394" actId="14100"/>
          <ac:cxnSpMkLst>
            <pc:docMk/>
            <pc:sldMk cId="1003062936" sldId="263"/>
            <ac:cxnSpMk id="71" creationId="{3A2B0BF0-EF08-47B0-B014-6BF826270A73}"/>
          </ac:cxnSpMkLst>
        </pc:cxnChg>
        <pc:cxnChg chg="mod">
          <ac:chgData name="Punit Dharmadhikari" userId="ee401bb8b8c2a74d" providerId="LiveId" clId="{F535C91D-A2AB-46BD-A935-3235E46EB966}" dt="2021-03-09T13:14:35.830" v="2396" actId="478"/>
          <ac:cxnSpMkLst>
            <pc:docMk/>
            <pc:sldMk cId="1003062936" sldId="263"/>
            <ac:cxnSpMk id="72" creationId="{E0CF6315-D1E1-417F-AA1F-4C4C6FF4B718}"/>
          </ac:cxnSpMkLst>
        </pc:cxnChg>
        <pc:cxnChg chg="mod">
          <ac:chgData name="Punit Dharmadhikari" userId="ee401bb8b8c2a74d" providerId="LiveId" clId="{F535C91D-A2AB-46BD-A935-3235E46EB966}" dt="2021-03-09T13:14:51.821" v="2404" actId="478"/>
          <ac:cxnSpMkLst>
            <pc:docMk/>
            <pc:sldMk cId="1003062936" sldId="263"/>
            <ac:cxnSpMk id="73" creationId="{6101737D-CEFA-4D62-B767-3D17AD7B6806}"/>
          </ac:cxnSpMkLst>
        </pc:cxnChg>
        <pc:cxnChg chg="mod">
          <ac:chgData name="Punit Dharmadhikari" userId="ee401bb8b8c2a74d" providerId="LiveId" clId="{F535C91D-A2AB-46BD-A935-3235E46EB966}" dt="2021-03-09T13:14:37.983" v="2398" actId="478"/>
          <ac:cxnSpMkLst>
            <pc:docMk/>
            <pc:sldMk cId="1003062936" sldId="263"/>
            <ac:cxnSpMk id="80" creationId="{52683453-0845-4647-AAD3-1229658A3936}"/>
          </ac:cxnSpMkLst>
        </pc:cxnChg>
        <pc:cxnChg chg="mod">
          <ac:chgData name="Punit Dharmadhikari" userId="ee401bb8b8c2a74d" providerId="LiveId" clId="{F535C91D-A2AB-46BD-A935-3235E46EB966}" dt="2021-03-09T13:15:02.143" v="2406" actId="14100"/>
          <ac:cxnSpMkLst>
            <pc:docMk/>
            <pc:sldMk cId="1003062936" sldId="263"/>
            <ac:cxnSpMk id="108" creationId="{0E6E8AB3-4036-4C26-AB75-A52ED78F8146}"/>
          </ac:cxnSpMkLst>
        </pc:cxnChg>
        <pc:cxnChg chg="mod">
          <ac:chgData name="Punit Dharmadhikari" userId="ee401bb8b8c2a74d" providerId="LiveId" clId="{F535C91D-A2AB-46BD-A935-3235E46EB966}" dt="2021-03-09T13:15:37.534" v="2410" actId="164"/>
          <ac:cxnSpMkLst>
            <pc:docMk/>
            <pc:sldMk cId="1003062936" sldId="263"/>
            <ac:cxnSpMk id="124" creationId="{579BC9B7-F9A6-4F5F-B87E-6D4F8516A0A5}"/>
          </ac:cxnSpMkLst>
        </pc:cxnChg>
      </pc:sldChg>
      <pc:sldChg chg="addSp modSp new del mod">
        <pc:chgData name="Punit Dharmadhikari" userId="ee401bb8b8c2a74d" providerId="LiveId" clId="{F535C91D-A2AB-46BD-A935-3235E46EB966}" dt="2021-03-09T11:13:33.547" v="1621" actId="2696"/>
        <pc:sldMkLst>
          <pc:docMk/>
          <pc:sldMk cId="3149056012" sldId="263"/>
        </pc:sldMkLst>
        <pc:graphicFrameChg chg="add modGraphic">
          <ac:chgData name="Punit Dharmadhikari" userId="ee401bb8b8c2a74d" providerId="LiveId" clId="{F535C91D-A2AB-46BD-A935-3235E46EB966}" dt="2021-03-09T11:12:36.133" v="1620" actId="27022"/>
          <ac:graphicFrameMkLst>
            <pc:docMk/>
            <pc:sldMk cId="3149056012" sldId="263"/>
            <ac:graphicFrameMk id="5" creationId="{4F80ACA8-90B7-457A-A3CE-F36608C4D2D2}"/>
          </ac:graphicFrameMkLst>
        </pc:graphicFrameChg>
      </pc:sldChg>
      <pc:sldChg chg="addSp delSp modSp add mod delAnim modAnim modShow">
        <pc:chgData name="Punit Dharmadhikari" userId="ee401bb8b8c2a74d" providerId="LiveId" clId="{F535C91D-A2AB-46BD-A935-3235E46EB966}" dt="2021-03-10T06:43:37.110" v="3945" actId="729"/>
        <pc:sldMkLst>
          <pc:docMk/>
          <pc:sldMk cId="1683662767" sldId="264"/>
        </pc:sldMkLst>
        <pc:spChg chg="mod">
          <ac:chgData name="Punit Dharmadhikari" userId="ee401bb8b8c2a74d" providerId="LiveId" clId="{F535C91D-A2AB-46BD-A935-3235E46EB966}" dt="2021-03-09T14:44:14.673" v="2612" actId="20577"/>
          <ac:spMkLst>
            <pc:docMk/>
            <pc:sldMk cId="1683662767" sldId="264"/>
            <ac:spMk id="2" creationId="{78BEC4E8-64E2-4467-8F18-BFFBF960B9C7}"/>
          </ac:spMkLst>
        </pc:spChg>
        <pc:spChg chg="add del mod">
          <ac:chgData name="Punit Dharmadhikari" userId="ee401bb8b8c2a74d" providerId="LiveId" clId="{F535C91D-A2AB-46BD-A935-3235E46EB966}" dt="2021-03-09T14:48:20.537" v="2676"/>
          <ac:spMkLst>
            <pc:docMk/>
            <pc:sldMk cId="1683662767" sldId="264"/>
            <ac:spMk id="14" creationId="{F8DCC37F-7D90-422C-8522-ECF0309EF7D8}"/>
          </ac:spMkLst>
        </pc:spChg>
        <pc:spChg chg="add del mod">
          <ac:chgData name="Punit Dharmadhikari" userId="ee401bb8b8c2a74d" providerId="LiveId" clId="{F535C91D-A2AB-46BD-A935-3235E46EB966}" dt="2021-03-09T14:48:27.915" v="2678"/>
          <ac:spMkLst>
            <pc:docMk/>
            <pc:sldMk cId="1683662767" sldId="264"/>
            <ac:spMk id="24" creationId="{2D6BFD31-237C-45F1-BEAF-E0843DE2E477}"/>
          </ac:spMkLst>
        </pc:spChg>
        <pc:grpChg chg="add del mod">
          <ac:chgData name="Punit Dharmadhikari" userId="ee401bb8b8c2a74d" providerId="LiveId" clId="{F535C91D-A2AB-46BD-A935-3235E46EB966}" dt="2021-03-09T13:43:52.511" v="2556"/>
          <ac:grpSpMkLst>
            <pc:docMk/>
            <pc:sldMk cId="1683662767" sldId="264"/>
            <ac:grpSpMk id="6" creationId="{A2CA3738-EB28-40E8-B151-8CFA13ACBCB3}"/>
          </ac:grpSpMkLst>
        </pc:grpChg>
        <pc:picChg chg="add del mod modCrop">
          <ac:chgData name="Punit Dharmadhikari" userId="ee401bb8b8c2a74d" providerId="LiveId" clId="{F535C91D-A2AB-46BD-A935-3235E46EB966}" dt="2021-03-09T14:43:35.850" v="2574" actId="478"/>
          <ac:picMkLst>
            <pc:docMk/>
            <pc:sldMk cId="1683662767" sldId="264"/>
            <ac:picMk id="4" creationId="{D66F3BE4-EFEF-4976-96D4-809090A8337D}"/>
          </ac:picMkLst>
        </pc:picChg>
        <pc:picChg chg="del mod">
          <ac:chgData name="Punit Dharmadhikari" userId="ee401bb8b8c2a74d" providerId="LiveId" clId="{F535C91D-A2AB-46BD-A935-3235E46EB966}" dt="2021-03-09T14:43:32.262" v="2573" actId="478"/>
          <ac:picMkLst>
            <pc:docMk/>
            <pc:sldMk cId="1683662767" sldId="264"/>
            <ac:picMk id="5" creationId="{8777DC41-40F7-468C-BAC9-BB7C061AE897}"/>
          </ac:picMkLst>
        </pc:picChg>
        <pc:picChg chg="del">
          <ac:chgData name="Punit Dharmadhikari" userId="ee401bb8b8c2a74d" providerId="LiveId" clId="{F535C91D-A2AB-46BD-A935-3235E46EB966}" dt="2021-03-09T13:35:23.715" v="2433" actId="478"/>
          <ac:picMkLst>
            <pc:docMk/>
            <pc:sldMk cId="1683662767" sldId="264"/>
            <ac:picMk id="7" creationId="{AA72A04C-3150-443E-94AA-59C0CC7C1FAB}"/>
          </ac:picMkLst>
        </pc:picChg>
        <pc:picChg chg="mod">
          <ac:chgData name="Punit Dharmadhikari" userId="ee401bb8b8c2a74d" providerId="LiveId" clId="{F535C91D-A2AB-46BD-A935-3235E46EB966}" dt="2021-03-09T13:43:51.614" v="2555"/>
          <ac:picMkLst>
            <pc:docMk/>
            <pc:sldMk cId="1683662767" sldId="264"/>
            <ac:picMk id="8" creationId="{61876B8B-A740-4D56-B2DB-EB14C25D991F}"/>
          </ac:picMkLst>
        </pc:picChg>
        <pc:picChg chg="mod">
          <ac:chgData name="Punit Dharmadhikari" userId="ee401bb8b8c2a74d" providerId="LiveId" clId="{F535C91D-A2AB-46BD-A935-3235E46EB966}" dt="2021-03-09T13:43:51.614" v="2555"/>
          <ac:picMkLst>
            <pc:docMk/>
            <pc:sldMk cId="1683662767" sldId="264"/>
            <ac:picMk id="9" creationId="{CF5A61F2-4954-405B-81BB-2B1D504289C1}"/>
          </ac:picMkLst>
        </pc:picChg>
        <pc:picChg chg="mod">
          <ac:chgData name="Punit Dharmadhikari" userId="ee401bb8b8c2a74d" providerId="LiveId" clId="{F535C91D-A2AB-46BD-A935-3235E46EB966}" dt="2021-03-09T13:43:51.614" v="2555"/>
          <ac:picMkLst>
            <pc:docMk/>
            <pc:sldMk cId="1683662767" sldId="264"/>
            <ac:picMk id="10" creationId="{BDA090B4-EB4C-45BA-99F7-0B67166A39B1}"/>
          </ac:picMkLst>
        </pc:picChg>
        <pc:picChg chg="mod">
          <ac:chgData name="Punit Dharmadhikari" userId="ee401bb8b8c2a74d" providerId="LiveId" clId="{F535C91D-A2AB-46BD-A935-3235E46EB966}" dt="2021-03-09T13:43:51.614" v="2555"/>
          <ac:picMkLst>
            <pc:docMk/>
            <pc:sldMk cId="1683662767" sldId="264"/>
            <ac:picMk id="11" creationId="{FFFF3FD8-19E1-4000-A5AF-1506EF787D01}"/>
          </ac:picMkLst>
        </pc:picChg>
        <pc:picChg chg="mod">
          <ac:chgData name="Punit Dharmadhikari" userId="ee401bb8b8c2a74d" providerId="LiveId" clId="{F535C91D-A2AB-46BD-A935-3235E46EB966}" dt="2021-03-09T13:43:51.614" v="2555"/>
          <ac:picMkLst>
            <pc:docMk/>
            <pc:sldMk cId="1683662767" sldId="264"/>
            <ac:picMk id="12" creationId="{13CB4328-054F-4E85-98F6-91A56498A55E}"/>
          </ac:picMkLst>
        </pc:picChg>
        <pc:picChg chg="add del mod">
          <ac:chgData name="Punit Dharmadhikari" userId="ee401bb8b8c2a74d" providerId="LiveId" clId="{F535C91D-A2AB-46BD-A935-3235E46EB966}" dt="2021-03-09T14:46:36.086" v="2658"/>
          <ac:picMkLst>
            <pc:docMk/>
            <pc:sldMk cId="1683662767" sldId="264"/>
            <ac:picMk id="16" creationId="{14BE2E2B-21B5-4E86-A1C0-65F98D6D76AF}"/>
          </ac:picMkLst>
        </pc:picChg>
        <pc:picChg chg="add del mod">
          <ac:chgData name="Punit Dharmadhikari" userId="ee401bb8b8c2a74d" providerId="LiveId" clId="{F535C91D-A2AB-46BD-A935-3235E46EB966}" dt="2021-03-09T14:46:36.086" v="2658"/>
          <ac:picMkLst>
            <pc:docMk/>
            <pc:sldMk cId="1683662767" sldId="264"/>
            <ac:picMk id="18" creationId="{8266CB67-F757-4C83-BDFA-920C5A760594}"/>
          </ac:picMkLst>
        </pc:picChg>
        <pc:picChg chg="add del mod">
          <ac:chgData name="Punit Dharmadhikari" userId="ee401bb8b8c2a74d" providerId="LiveId" clId="{F535C91D-A2AB-46BD-A935-3235E46EB966}" dt="2021-03-09T14:46:35.730" v="2657"/>
          <ac:picMkLst>
            <pc:docMk/>
            <pc:sldMk cId="1683662767" sldId="264"/>
            <ac:picMk id="20" creationId="{4BADAC62-AF14-480B-B6BA-A2F201DBAF5D}"/>
          </ac:picMkLst>
        </pc:picChg>
        <pc:picChg chg="add del mod">
          <ac:chgData name="Punit Dharmadhikari" userId="ee401bb8b8c2a74d" providerId="LiveId" clId="{F535C91D-A2AB-46BD-A935-3235E46EB966}" dt="2021-03-09T14:48:23.325" v="2677" actId="478"/>
          <ac:picMkLst>
            <pc:docMk/>
            <pc:sldMk cId="1683662767" sldId="264"/>
            <ac:picMk id="22" creationId="{73CD4011-79A5-4716-ABFD-BE4022219F19}"/>
          </ac:picMkLst>
        </pc:picChg>
        <pc:picChg chg="add mod">
          <ac:chgData name="Punit Dharmadhikari" userId="ee401bb8b8c2a74d" providerId="LiveId" clId="{F535C91D-A2AB-46BD-A935-3235E46EB966}" dt="2021-03-09T14:48:53.697" v="2685"/>
          <ac:picMkLst>
            <pc:docMk/>
            <pc:sldMk cId="1683662767" sldId="264"/>
            <ac:picMk id="26" creationId="{0F5212C9-62AB-4889-BAC4-DE200657B466}"/>
          </ac:picMkLst>
        </pc:picChg>
      </pc:sldChg>
      <pc:sldChg chg="addSp delSp modSp add mod modShow">
        <pc:chgData name="Punit Dharmadhikari" userId="ee401bb8b8c2a74d" providerId="LiveId" clId="{F535C91D-A2AB-46BD-A935-3235E46EB966}" dt="2021-03-10T06:43:37.110" v="3945" actId="729"/>
        <pc:sldMkLst>
          <pc:docMk/>
          <pc:sldMk cId="3423246687" sldId="265"/>
        </pc:sldMkLst>
        <pc:spChg chg="mod">
          <ac:chgData name="Punit Dharmadhikari" userId="ee401bb8b8c2a74d" providerId="LiveId" clId="{F535C91D-A2AB-46BD-A935-3235E46EB966}" dt="2021-03-09T14:44:23.588" v="2622" actId="20577"/>
          <ac:spMkLst>
            <pc:docMk/>
            <pc:sldMk cId="3423246687" sldId="265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9T14:49:05.890" v="2686"/>
          <ac:spMkLst>
            <pc:docMk/>
            <pc:sldMk cId="3423246687" sldId="265"/>
            <ac:spMk id="14" creationId="{F8DCC37F-7D90-422C-8522-ECF0309EF7D8}"/>
          </ac:spMkLst>
        </pc:spChg>
        <pc:picChg chg="add mod">
          <ac:chgData name="Punit Dharmadhikari" userId="ee401bb8b8c2a74d" providerId="LiveId" clId="{F535C91D-A2AB-46BD-A935-3235E46EB966}" dt="2021-03-09T14:49:14.957" v="2691" actId="14100"/>
          <ac:picMkLst>
            <pc:docMk/>
            <pc:sldMk cId="3423246687" sldId="265"/>
            <ac:picMk id="4" creationId="{95053E6E-0720-4A5D-A779-86229163837D}"/>
          </ac:picMkLst>
        </pc:picChg>
        <pc:picChg chg="add del mod">
          <ac:chgData name="Punit Dharmadhikari" userId="ee401bb8b8c2a74d" providerId="LiveId" clId="{F535C91D-A2AB-46BD-A935-3235E46EB966}" dt="2021-03-09T14:49:09.844" v="2689" actId="478"/>
          <ac:picMkLst>
            <pc:docMk/>
            <pc:sldMk cId="3423246687" sldId="265"/>
            <ac:picMk id="6" creationId="{FAA60951-264D-45E9-98B7-56ECE31AE80D}"/>
          </ac:picMkLst>
        </pc:picChg>
      </pc:sldChg>
      <pc:sldChg chg="addSp delSp modSp add mod modShow">
        <pc:chgData name="Punit Dharmadhikari" userId="ee401bb8b8c2a74d" providerId="LiveId" clId="{F535C91D-A2AB-46BD-A935-3235E46EB966}" dt="2021-03-10T06:43:37.110" v="3945" actId="729"/>
        <pc:sldMkLst>
          <pc:docMk/>
          <pc:sldMk cId="1891751963" sldId="266"/>
        </pc:sldMkLst>
        <pc:spChg chg="mod">
          <ac:chgData name="Punit Dharmadhikari" userId="ee401bb8b8c2a74d" providerId="LiveId" clId="{F535C91D-A2AB-46BD-A935-3235E46EB966}" dt="2021-03-09T14:44:30.872" v="2628" actId="20577"/>
          <ac:spMkLst>
            <pc:docMk/>
            <pc:sldMk cId="1891751963" sldId="266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9T14:49:25.544" v="2692"/>
          <ac:spMkLst>
            <pc:docMk/>
            <pc:sldMk cId="1891751963" sldId="266"/>
            <ac:spMk id="14" creationId="{F8DCC37F-7D90-422C-8522-ECF0309EF7D8}"/>
          </ac:spMkLst>
        </pc:spChg>
        <pc:picChg chg="add mod">
          <ac:chgData name="Punit Dharmadhikari" userId="ee401bb8b8c2a74d" providerId="LiveId" clId="{F535C91D-A2AB-46BD-A935-3235E46EB966}" dt="2021-03-09T14:49:28.877" v="2694" actId="14100"/>
          <ac:picMkLst>
            <pc:docMk/>
            <pc:sldMk cId="1891751963" sldId="266"/>
            <ac:picMk id="4" creationId="{A04B302F-8DFE-4766-A580-D9F6DA518FCA}"/>
          </ac:picMkLst>
        </pc:picChg>
      </pc:sldChg>
      <pc:sldChg chg="addSp delSp modSp add mod modShow">
        <pc:chgData name="Punit Dharmadhikari" userId="ee401bb8b8c2a74d" providerId="LiveId" clId="{F535C91D-A2AB-46BD-A935-3235E46EB966}" dt="2021-03-10T06:43:37.110" v="3945" actId="729"/>
        <pc:sldMkLst>
          <pc:docMk/>
          <pc:sldMk cId="3158818845" sldId="267"/>
        </pc:sldMkLst>
        <pc:spChg chg="mod">
          <ac:chgData name="Punit Dharmadhikari" userId="ee401bb8b8c2a74d" providerId="LiveId" clId="{F535C91D-A2AB-46BD-A935-3235E46EB966}" dt="2021-03-09T14:44:37.416" v="2636" actId="20577"/>
          <ac:spMkLst>
            <pc:docMk/>
            <pc:sldMk cId="3158818845" sldId="267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9T14:49:34.345" v="2695"/>
          <ac:spMkLst>
            <pc:docMk/>
            <pc:sldMk cId="3158818845" sldId="267"/>
            <ac:spMk id="14" creationId="{F8DCC37F-7D90-422C-8522-ECF0309EF7D8}"/>
          </ac:spMkLst>
        </pc:spChg>
        <pc:picChg chg="add mod">
          <ac:chgData name="Punit Dharmadhikari" userId="ee401bb8b8c2a74d" providerId="LiveId" clId="{F535C91D-A2AB-46BD-A935-3235E46EB966}" dt="2021-03-09T14:49:38.091" v="2697" actId="14100"/>
          <ac:picMkLst>
            <pc:docMk/>
            <pc:sldMk cId="3158818845" sldId="267"/>
            <ac:picMk id="4" creationId="{9288A0AD-7E43-4EC2-AB47-0C72614B4F67}"/>
          </ac:picMkLst>
        </pc:picChg>
      </pc:sldChg>
      <pc:sldChg chg="addSp delSp modSp add mod">
        <pc:chgData name="Punit Dharmadhikari" userId="ee401bb8b8c2a74d" providerId="LiveId" clId="{F535C91D-A2AB-46BD-A935-3235E46EB966}" dt="2021-03-09T14:46:11.823" v="2648" actId="1076"/>
        <pc:sldMkLst>
          <pc:docMk/>
          <pc:sldMk cId="1034156531" sldId="268"/>
        </pc:sldMkLst>
        <pc:picChg chg="add mod">
          <ac:chgData name="Punit Dharmadhikari" userId="ee401bb8b8c2a74d" providerId="LiveId" clId="{F535C91D-A2AB-46BD-A935-3235E46EB966}" dt="2021-03-09T14:46:11.823" v="2648" actId="1076"/>
          <ac:picMkLst>
            <pc:docMk/>
            <pc:sldMk cId="1034156531" sldId="268"/>
            <ac:picMk id="4" creationId="{82EFD11C-2785-49F6-8041-34D950148E70}"/>
          </ac:picMkLst>
        </pc:picChg>
        <pc:picChg chg="del">
          <ac:chgData name="Punit Dharmadhikari" userId="ee401bb8b8c2a74d" providerId="LiveId" clId="{F535C91D-A2AB-46BD-A935-3235E46EB966}" dt="2021-03-09T14:46:03.771" v="2643" actId="478"/>
          <ac:picMkLst>
            <pc:docMk/>
            <pc:sldMk cId="1034156531" sldId="268"/>
            <ac:picMk id="32" creationId="{88B1275F-FE61-4C03-986B-5C444843A399}"/>
          </ac:picMkLst>
        </pc:picChg>
      </pc:sldChg>
      <pc:sldChg chg="addSp delSp modSp add mod">
        <pc:chgData name="Punit Dharmadhikari" userId="ee401bb8b8c2a74d" providerId="LiveId" clId="{F535C91D-A2AB-46BD-A935-3235E46EB966}" dt="2021-03-09T14:46:59.546" v="2667" actId="1076"/>
        <pc:sldMkLst>
          <pc:docMk/>
          <pc:sldMk cId="637377975" sldId="269"/>
        </pc:sldMkLst>
        <pc:picChg chg="del">
          <ac:chgData name="Punit Dharmadhikari" userId="ee401bb8b8c2a74d" providerId="LiveId" clId="{F535C91D-A2AB-46BD-A935-3235E46EB966}" dt="2021-03-09T14:46:50.804" v="2662" actId="478"/>
          <ac:picMkLst>
            <pc:docMk/>
            <pc:sldMk cId="637377975" sldId="269"/>
            <ac:picMk id="4" creationId="{82EFD11C-2785-49F6-8041-34D950148E70}"/>
          </ac:picMkLst>
        </pc:picChg>
        <pc:picChg chg="add mod">
          <ac:chgData name="Punit Dharmadhikari" userId="ee401bb8b8c2a74d" providerId="LiveId" clId="{F535C91D-A2AB-46BD-A935-3235E46EB966}" dt="2021-03-09T14:46:59.546" v="2667" actId="1076"/>
          <ac:picMkLst>
            <pc:docMk/>
            <pc:sldMk cId="637377975" sldId="269"/>
            <ac:picMk id="5" creationId="{A5C20266-5896-4A2C-8F20-2AB5F9FFAE4D}"/>
          </ac:picMkLst>
        </pc:picChg>
      </pc:sldChg>
      <pc:sldChg chg="addSp delSp modSp add mod">
        <pc:chgData name="Punit Dharmadhikari" userId="ee401bb8b8c2a74d" providerId="LiveId" clId="{F535C91D-A2AB-46BD-A935-3235E46EB966}" dt="2021-03-09T14:47:11.651" v="2670" actId="1076"/>
        <pc:sldMkLst>
          <pc:docMk/>
          <pc:sldMk cId="210715890" sldId="270"/>
        </pc:sldMkLst>
        <pc:picChg chg="del">
          <ac:chgData name="Punit Dharmadhikari" userId="ee401bb8b8c2a74d" providerId="LiveId" clId="{F535C91D-A2AB-46BD-A935-3235E46EB966}" dt="2021-03-09T14:46:51.987" v="2663" actId="478"/>
          <ac:picMkLst>
            <pc:docMk/>
            <pc:sldMk cId="210715890" sldId="270"/>
            <ac:picMk id="4" creationId="{82EFD11C-2785-49F6-8041-34D950148E70}"/>
          </ac:picMkLst>
        </pc:picChg>
        <pc:picChg chg="add mod">
          <ac:chgData name="Punit Dharmadhikari" userId="ee401bb8b8c2a74d" providerId="LiveId" clId="{F535C91D-A2AB-46BD-A935-3235E46EB966}" dt="2021-03-09T14:47:11.651" v="2670" actId="1076"/>
          <ac:picMkLst>
            <pc:docMk/>
            <pc:sldMk cId="210715890" sldId="270"/>
            <ac:picMk id="5" creationId="{7174D085-61B8-469C-A51B-527C89B183F9}"/>
          </ac:picMkLst>
        </pc:picChg>
      </pc:sldChg>
      <pc:sldChg chg="addSp delSp modSp add mod">
        <pc:chgData name="Punit Dharmadhikari" userId="ee401bb8b8c2a74d" providerId="LiveId" clId="{F535C91D-A2AB-46BD-A935-3235E46EB966}" dt="2021-03-09T14:47:38.986" v="2675" actId="14100"/>
        <pc:sldMkLst>
          <pc:docMk/>
          <pc:sldMk cId="3215184806" sldId="271"/>
        </pc:sldMkLst>
        <pc:picChg chg="del">
          <ac:chgData name="Punit Dharmadhikari" userId="ee401bb8b8c2a74d" providerId="LiveId" clId="{F535C91D-A2AB-46BD-A935-3235E46EB966}" dt="2021-03-09T14:46:53.116" v="2664" actId="478"/>
          <ac:picMkLst>
            <pc:docMk/>
            <pc:sldMk cId="3215184806" sldId="271"/>
            <ac:picMk id="4" creationId="{82EFD11C-2785-49F6-8041-34D950148E70}"/>
          </ac:picMkLst>
        </pc:picChg>
        <pc:picChg chg="add mod">
          <ac:chgData name="Punit Dharmadhikari" userId="ee401bb8b8c2a74d" providerId="LiveId" clId="{F535C91D-A2AB-46BD-A935-3235E46EB966}" dt="2021-03-09T14:47:38.986" v="2675" actId="14100"/>
          <ac:picMkLst>
            <pc:docMk/>
            <pc:sldMk cId="3215184806" sldId="271"/>
            <ac:picMk id="5" creationId="{B1BB72A5-A54C-499D-9FC5-0ECB365D78D5}"/>
          </ac:picMkLst>
        </pc:picChg>
      </pc:sldChg>
      <pc:sldChg chg="addSp delSp modSp add mod">
        <pc:chgData name="Punit Dharmadhikari" userId="ee401bb8b8c2a74d" providerId="LiveId" clId="{F535C91D-A2AB-46BD-A935-3235E46EB966}" dt="2021-03-09T14:51:24.797" v="2756" actId="1076"/>
        <pc:sldMkLst>
          <pc:docMk/>
          <pc:sldMk cId="1549692401" sldId="272"/>
        </pc:sldMkLst>
        <pc:picChg chg="add mod">
          <ac:chgData name="Punit Dharmadhikari" userId="ee401bb8b8c2a74d" providerId="LiveId" clId="{F535C91D-A2AB-46BD-A935-3235E46EB966}" dt="2021-03-09T14:51:24.797" v="2756" actId="1076"/>
          <ac:picMkLst>
            <pc:docMk/>
            <pc:sldMk cId="1549692401" sldId="272"/>
            <ac:picMk id="4" creationId="{39A224FF-C046-4B46-97DD-53301A14962D}"/>
          </ac:picMkLst>
        </pc:picChg>
        <pc:picChg chg="del">
          <ac:chgData name="Punit Dharmadhikari" userId="ee401bb8b8c2a74d" providerId="LiveId" clId="{F535C91D-A2AB-46BD-A935-3235E46EB966}" dt="2021-03-09T14:51:13.095" v="2749" actId="478"/>
          <ac:picMkLst>
            <pc:docMk/>
            <pc:sldMk cId="1549692401" sldId="272"/>
            <ac:picMk id="5" creationId="{B1BB72A5-A54C-499D-9FC5-0ECB365D78D5}"/>
          </ac:picMkLst>
        </pc:picChg>
      </pc:sldChg>
      <pc:sldChg chg="add">
        <pc:chgData name="Punit Dharmadhikari" userId="ee401bb8b8c2a74d" providerId="LiveId" clId="{F535C91D-A2AB-46BD-A935-3235E46EB966}" dt="2021-03-09T15:15:54.780" v="2842" actId="2890"/>
        <pc:sldMkLst>
          <pc:docMk/>
          <pc:sldMk cId="2599351744" sldId="273"/>
        </pc:sldMkLst>
      </pc:sldChg>
      <pc:sldChg chg="addSp delSp modSp new mod ord modClrScheme chgLayout">
        <pc:chgData name="Punit Dharmadhikari" userId="ee401bb8b8c2a74d" providerId="LiveId" clId="{F535C91D-A2AB-46BD-A935-3235E46EB966}" dt="2021-03-09T16:16:23.108" v="3342" actId="20577"/>
        <pc:sldMkLst>
          <pc:docMk/>
          <pc:sldMk cId="646851605" sldId="274"/>
        </pc:sldMkLst>
        <pc:spChg chg="del mod ord">
          <ac:chgData name="Punit Dharmadhikari" userId="ee401bb8b8c2a74d" providerId="LiveId" clId="{F535C91D-A2AB-46BD-A935-3235E46EB966}" dt="2021-03-09T15:18:22.929" v="2849" actId="700"/>
          <ac:spMkLst>
            <pc:docMk/>
            <pc:sldMk cId="646851605" sldId="274"/>
            <ac:spMk id="2" creationId="{F0667DE9-0847-4773-87E8-F3C3A87F9864}"/>
          </ac:spMkLst>
        </pc:spChg>
        <pc:spChg chg="del mod ord">
          <ac:chgData name="Punit Dharmadhikari" userId="ee401bb8b8c2a74d" providerId="LiveId" clId="{F535C91D-A2AB-46BD-A935-3235E46EB966}" dt="2021-03-09T15:18:22.929" v="2849" actId="700"/>
          <ac:spMkLst>
            <pc:docMk/>
            <pc:sldMk cId="646851605" sldId="274"/>
            <ac:spMk id="3" creationId="{BFC5B1A4-6E89-426C-9C3D-6A8231F8FC8D}"/>
          </ac:spMkLst>
        </pc:spChg>
        <pc:spChg chg="add mod ord">
          <ac:chgData name="Punit Dharmadhikari" userId="ee401bb8b8c2a74d" providerId="LiveId" clId="{F535C91D-A2AB-46BD-A935-3235E46EB966}" dt="2021-03-09T16:16:20.547" v="3341" actId="21"/>
          <ac:spMkLst>
            <pc:docMk/>
            <pc:sldMk cId="646851605" sldId="274"/>
            <ac:spMk id="4" creationId="{3E5063E1-77EB-4E2F-81CC-ACB5062FE620}"/>
          </ac:spMkLst>
        </pc:spChg>
        <pc:spChg chg="add mod ord">
          <ac:chgData name="Punit Dharmadhikari" userId="ee401bb8b8c2a74d" providerId="LiveId" clId="{F535C91D-A2AB-46BD-A935-3235E46EB966}" dt="2021-03-09T16:16:23.108" v="3342" actId="20577"/>
          <ac:spMkLst>
            <pc:docMk/>
            <pc:sldMk cId="646851605" sldId="274"/>
            <ac:spMk id="5" creationId="{AE1157AA-815A-4F0F-A2A4-37F513B1567E}"/>
          </ac:spMkLst>
        </pc:spChg>
      </pc:sldChg>
      <pc:sldChg chg="addSp delSp modSp add mod delAnim modAnim">
        <pc:chgData name="Punit Dharmadhikari" userId="ee401bb8b8c2a74d" providerId="LiveId" clId="{F535C91D-A2AB-46BD-A935-3235E46EB966}" dt="2021-03-09T16:09:33.771" v="3318" actId="1036"/>
        <pc:sldMkLst>
          <pc:docMk/>
          <pc:sldMk cId="2214420666" sldId="275"/>
        </pc:sldMkLst>
        <pc:spChg chg="mod">
          <ac:chgData name="Punit Dharmadhikari" userId="ee401bb8b8c2a74d" providerId="LiveId" clId="{F535C91D-A2AB-46BD-A935-3235E46EB966}" dt="2021-03-09T16:00:19.201" v="2999" actId="20577"/>
          <ac:spMkLst>
            <pc:docMk/>
            <pc:sldMk cId="2214420666" sldId="275"/>
            <ac:spMk id="2" creationId="{C81A5E6A-D56D-490A-BD55-420C410A333D}"/>
          </ac:spMkLst>
        </pc:spChg>
        <pc:spChg chg="mod">
          <ac:chgData name="Punit Dharmadhikari" userId="ee401bb8b8c2a74d" providerId="LiveId" clId="{F535C91D-A2AB-46BD-A935-3235E46EB966}" dt="2021-03-09T16:04:22.103" v="3192" actId="27636"/>
          <ac:spMkLst>
            <pc:docMk/>
            <pc:sldMk cId="2214420666" sldId="275"/>
            <ac:spMk id="3" creationId="{41C509E8-79C4-4E32-BC4B-3982752A631B}"/>
          </ac:spMkLst>
        </pc:spChg>
        <pc:spChg chg="add del mod">
          <ac:chgData name="Punit Dharmadhikari" userId="ee401bb8b8c2a74d" providerId="LiveId" clId="{F535C91D-A2AB-46BD-A935-3235E46EB966}" dt="2021-03-09T16:01:11.048" v="3044"/>
          <ac:spMkLst>
            <pc:docMk/>
            <pc:sldMk cId="2214420666" sldId="275"/>
            <ac:spMk id="11" creationId="{697BF141-8B63-4361-9CCF-E5185A46B525}"/>
          </ac:spMkLst>
        </pc:spChg>
        <pc:spChg chg="add mod">
          <ac:chgData name="Punit Dharmadhikari" userId="ee401bb8b8c2a74d" providerId="LiveId" clId="{F535C91D-A2AB-46BD-A935-3235E46EB966}" dt="2021-03-09T16:06:04.487" v="3257" actId="207"/>
          <ac:spMkLst>
            <pc:docMk/>
            <pc:sldMk cId="2214420666" sldId="275"/>
            <ac:spMk id="13" creationId="{B4E6EDC0-F47D-43F9-8440-7F911667AF62}"/>
          </ac:spMkLst>
        </pc:spChg>
        <pc:spChg chg="add mod">
          <ac:chgData name="Punit Dharmadhikari" userId="ee401bb8b8c2a74d" providerId="LiveId" clId="{F535C91D-A2AB-46BD-A935-3235E46EB966}" dt="2021-03-09T16:06:52.114" v="3281" actId="14100"/>
          <ac:spMkLst>
            <pc:docMk/>
            <pc:sldMk cId="2214420666" sldId="275"/>
            <ac:spMk id="15" creationId="{82257BB1-22E1-4C3B-B620-0ACE1B991076}"/>
          </ac:spMkLst>
        </pc:spChg>
        <pc:spChg chg="add mod">
          <ac:chgData name="Punit Dharmadhikari" userId="ee401bb8b8c2a74d" providerId="LiveId" clId="{F535C91D-A2AB-46BD-A935-3235E46EB966}" dt="2021-03-09T16:07:05.834" v="3297" actId="20577"/>
          <ac:spMkLst>
            <pc:docMk/>
            <pc:sldMk cId="2214420666" sldId="275"/>
            <ac:spMk id="17" creationId="{6BD8C7DD-0EEA-4F9E-BD94-3AB659A6FB62}"/>
          </ac:spMkLst>
        </pc:spChg>
        <pc:spChg chg="add mod">
          <ac:chgData name="Punit Dharmadhikari" userId="ee401bb8b8c2a74d" providerId="LiveId" clId="{F535C91D-A2AB-46BD-A935-3235E46EB966}" dt="2021-03-09T16:07:12.800" v="3305" actId="20577"/>
          <ac:spMkLst>
            <pc:docMk/>
            <pc:sldMk cId="2214420666" sldId="275"/>
            <ac:spMk id="19" creationId="{5D0252F0-AE16-4F4D-A61E-ED8979510092}"/>
          </ac:spMkLst>
        </pc:spChg>
        <pc:spChg chg="add mod">
          <ac:chgData name="Punit Dharmadhikari" userId="ee401bb8b8c2a74d" providerId="LiveId" clId="{F535C91D-A2AB-46BD-A935-3235E46EB966}" dt="2021-03-09T16:09:33.771" v="3318" actId="1036"/>
          <ac:spMkLst>
            <pc:docMk/>
            <pc:sldMk cId="2214420666" sldId="275"/>
            <ac:spMk id="20" creationId="{42BAF580-A8E0-4B5F-BFEC-CA85736B516C}"/>
          </ac:spMkLst>
        </pc:spChg>
        <pc:spChg chg="add del mod">
          <ac:chgData name="Punit Dharmadhikari" userId="ee401bb8b8c2a74d" providerId="LiveId" clId="{F535C91D-A2AB-46BD-A935-3235E46EB966}" dt="2021-03-09T16:05:15.340" v="3226"/>
          <ac:spMkLst>
            <pc:docMk/>
            <pc:sldMk cId="2214420666" sldId="275"/>
            <ac:spMk id="21" creationId="{572F78AC-548C-4BC0-A295-BE2F1CA80A94}"/>
          </ac:spMkLst>
        </pc:spChg>
        <pc:spChg chg="add mod">
          <ac:chgData name="Punit Dharmadhikari" userId="ee401bb8b8c2a74d" providerId="LiveId" clId="{F535C91D-A2AB-46BD-A935-3235E46EB966}" dt="2021-03-09T16:09:33.771" v="3318" actId="1036"/>
          <ac:spMkLst>
            <pc:docMk/>
            <pc:sldMk cId="2214420666" sldId="275"/>
            <ac:spMk id="22" creationId="{936BC3FE-B024-4064-9FC1-494B0A369EA6}"/>
          </ac:spMkLst>
        </pc:spChg>
        <pc:picChg chg="del">
          <ac:chgData name="Punit Dharmadhikari" userId="ee401bb8b8c2a74d" providerId="LiveId" clId="{F535C91D-A2AB-46BD-A935-3235E46EB966}" dt="2021-03-09T16:00:22.842" v="3002" actId="478"/>
          <ac:picMkLst>
            <pc:docMk/>
            <pc:sldMk cId="2214420666" sldId="275"/>
            <ac:picMk id="5" creationId="{35AF12F9-C669-48A1-91DD-D266BBD6587A}"/>
          </ac:picMkLst>
        </pc:picChg>
        <pc:picChg chg="del">
          <ac:chgData name="Punit Dharmadhikari" userId="ee401bb8b8c2a74d" providerId="LiveId" clId="{F535C91D-A2AB-46BD-A935-3235E46EB966}" dt="2021-03-09T16:00:23.459" v="3003" actId="478"/>
          <ac:picMkLst>
            <pc:docMk/>
            <pc:sldMk cId="2214420666" sldId="275"/>
            <ac:picMk id="7" creationId="{EFA7DAF6-82FE-4123-8D79-3DE535968AEF}"/>
          </ac:picMkLst>
        </pc:picChg>
        <pc:picChg chg="del">
          <ac:chgData name="Punit Dharmadhikari" userId="ee401bb8b8c2a74d" providerId="LiveId" clId="{F535C91D-A2AB-46BD-A935-3235E46EB966}" dt="2021-03-09T16:00:22.109" v="3001" actId="478"/>
          <ac:picMkLst>
            <pc:docMk/>
            <pc:sldMk cId="2214420666" sldId="275"/>
            <ac:picMk id="10" creationId="{49506DCC-7570-4C52-BAD8-A94657A1693D}"/>
          </ac:picMkLst>
        </pc:picChg>
        <pc:picChg chg="del">
          <ac:chgData name="Punit Dharmadhikari" userId="ee401bb8b8c2a74d" providerId="LiveId" clId="{F535C91D-A2AB-46BD-A935-3235E46EB966}" dt="2021-03-09T16:00:25.148" v="3005" actId="478"/>
          <ac:picMkLst>
            <pc:docMk/>
            <pc:sldMk cId="2214420666" sldId="275"/>
            <ac:picMk id="12" creationId="{65F71AE5-AFA3-4C97-9870-C5639BFEE003}"/>
          </ac:picMkLst>
        </pc:picChg>
        <pc:picChg chg="del">
          <ac:chgData name="Punit Dharmadhikari" userId="ee401bb8b8c2a74d" providerId="LiveId" clId="{F535C91D-A2AB-46BD-A935-3235E46EB966}" dt="2021-03-09T16:00:25.719" v="3006" actId="478"/>
          <ac:picMkLst>
            <pc:docMk/>
            <pc:sldMk cId="2214420666" sldId="275"/>
            <ac:picMk id="14" creationId="{3D1FCF34-0D4A-4294-A38C-809EBB7A6D92}"/>
          </ac:picMkLst>
        </pc:picChg>
        <pc:picChg chg="del">
          <ac:chgData name="Punit Dharmadhikari" userId="ee401bb8b8c2a74d" providerId="LiveId" clId="{F535C91D-A2AB-46BD-A935-3235E46EB966}" dt="2021-03-09T16:00:24.277" v="3004" actId="478"/>
          <ac:picMkLst>
            <pc:docMk/>
            <pc:sldMk cId="2214420666" sldId="275"/>
            <ac:picMk id="16" creationId="{07C04414-399F-4ADB-8D8F-ED222E1FC8A3}"/>
          </ac:picMkLst>
        </pc:picChg>
        <pc:picChg chg="del">
          <ac:chgData name="Punit Dharmadhikari" userId="ee401bb8b8c2a74d" providerId="LiveId" clId="{F535C91D-A2AB-46BD-A935-3235E46EB966}" dt="2021-03-09T16:00:21.423" v="3000" actId="478"/>
          <ac:picMkLst>
            <pc:docMk/>
            <pc:sldMk cId="2214420666" sldId="275"/>
            <ac:picMk id="18" creationId="{222C23B3-17DB-4FF1-996E-F6519DC8D9D3}"/>
          </ac:picMkLst>
        </pc:picChg>
      </pc:sldChg>
      <pc:sldChg chg="modSp mod">
        <pc:chgData name="Punit Dharmadhikari" userId="ee401bb8b8c2a74d" providerId="LiveId" clId="{F535C91D-A2AB-46BD-A935-3235E46EB966}" dt="2021-03-09T16:16:45.516" v="3357" actId="20577"/>
        <pc:sldMkLst>
          <pc:docMk/>
          <pc:sldMk cId="3464957707" sldId="276"/>
        </pc:sldMkLst>
        <pc:spChg chg="mod">
          <ac:chgData name="Punit Dharmadhikari" userId="ee401bb8b8c2a74d" providerId="LiveId" clId="{F535C91D-A2AB-46BD-A935-3235E46EB966}" dt="2021-03-09T16:16:45.516" v="3357" actId="20577"/>
          <ac:spMkLst>
            <pc:docMk/>
            <pc:sldMk cId="3464957707" sldId="276"/>
            <ac:spMk id="5" creationId="{AE1157AA-815A-4F0F-A2A4-37F513B1567E}"/>
          </ac:spMkLst>
        </pc:spChg>
      </pc:sldChg>
      <pc:sldChg chg="new del">
        <pc:chgData name="Punit Dharmadhikari" userId="ee401bb8b8c2a74d" providerId="LiveId" clId="{F535C91D-A2AB-46BD-A935-3235E46EB966}" dt="2021-03-09T16:17:06.117" v="3359" actId="47"/>
        <pc:sldMkLst>
          <pc:docMk/>
          <pc:sldMk cId="1598993626" sldId="277"/>
        </pc:sldMkLst>
      </pc:sldChg>
      <pc:sldChg chg="addSp delSp modSp add mod delAnim modAnim">
        <pc:chgData name="Punit Dharmadhikari" userId="ee401bb8b8c2a74d" providerId="LiveId" clId="{F535C91D-A2AB-46BD-A935-3235E46EB966}" dt="2021-03-09T16:37:58.958" v="3549"/>
        <pc:sldMkLst>
          <pc:docMk/>
          <pc:sldMk cId="3070169468" sldId="277"/>
        </pc:sldMkLst>
        <pc:spChg chg="mod">
          <ac:chgData name="Punit Dharmadhikari" userId="ee401bb8b8c2a74d" providerId="LiveId" clId="{F535C91D-A2AB-46BD-A935-3235E46EB966}" dt="2021-03-09T16:23:26.441" v="3414" actId="20577"/>
          <ac:spMkLst>
            <pc:docMk/>
            <pc:sldMk cId="3070169468" sldId="277"/>
            <ac:spMk id="2" creationId="{78BEC4E8-64E2-4467-8F18-BFFBF960B9C7}"/>
          </ac:spMkLst>
        </pc:spChg>
        <pc:spChg chg="add del mod">
          <ac:chgData name="Punit Dharmadhikari" userId="ee401bb8b8c2a74d" providerId="LiveId" clId="{F535C91D-A2AB-46BD-A935-3235E46EB966}" dt="2021-03-09T16:25:08.936" v="3425" actId="22"/>
          <ac:spMkLst>
            <pc:docMk/>
            <pc:sldMk cId="3070169468" sldId="277"/>
            <ac:spMk id="5" creationId="{B64BB600-BF0A-4E90-90E7-930F4F8BDE0B}"/>
          </ac:spMkLst>
        </pc:spChg>
        <pc:picChg chg="del">
          <ac:chgData name="Punit Dharmadhikari" userId="ee401bb8b8c2a74d" providerId="LiveId" clId="{F535C91D-A2AB-46BD-A935-3235E46EB966}" dt="2021-03-09T16:18:43.710" v="3392" actId="478"/>
          <ac:picMkLst>
            <pc:docMk/>
            <pc:sldMk cId="3070169468" sldId="277"/>
            <ac:picMk id="4" creationId="{9288A0AD-7E43-4EC2-AB47-0C72614B4F67}"/>
          </ac:picMkLst>
        </pc:picChg>
        <pc:picChg chg="add mod modCrop">
          <ac:chgData name="Punit Dharmadhikari" userId="ee401bb8b8c2a74d" providerId="LiveId" clId="{F535C91D-A2AB-46BD-A935-3235E46EB966}" dt="2021-03-09T16:35:25.174" v="3532" actId="1076"/>
          <ac:picMkLst>
            <pc:docMk/>
            <pc:sldMk cId="3070169468" sldId="277"/>
            <ac:picMk id="7" creationId="{B9253943-4AC6-48F4-8295-77F9E3004BD7}"/>
          </ac:picMkLst>
        </pc:picChg>
        <pc:picChg chg="add mod ord modCrop">
          <ac:chgData name="Punit Dharmadhikari" userId="ee401bb8b8c2a74d" providerId="LiveId" clId="{F535C91D-A2AB-46BD-A935-3235E46EB966}" dt="2021-03-09T16:35:26.855" v="3533" actId="1076"/>
          <ac:picMkLst>
            <pc:docMk/>
            <pc:sldMk cId="3070169468" sldId="277"/>
            <ac:picMk id="9" creationId="{51B7B50C-74E6-41F8-ADF4-C0FA5BF62041}"/>
          </ac:picMkLst>
        </pc:picChg>
        <pc:picChg chg="add mod modCrop">
          <ac:chgData name="Punit Dharmadhikari" userId="ee401bb8b8c2a74d" providerId="LiveId" clId="{F535C91D-A2AB-46BD-A935-3235E46EB966}" dt="2021-03-09T16:35:23.608" v="3531" actId="1076"/>
          <ac:picMkLst>
            <pc:docMk/>
            <pc:sldMk cId="3070169468" sldId="277"/>
            <ac:picMk id="11" creationId="{4DD26778-12A0-4D27-9508-CD11A79F3928}"/>
          </ac:picMkLst>
        </pc:picChg>
        <pc:picChg chg="add del mod modCrop">
          <ac:chgData name="Punit Dharmadhikari" userId="ee401bb8b8c2a74d" providerId="LiveId" clId="{F535C91D-A2AB-46BD-A935-3235E46EB966}" dt="2021-03-09T16:29:58.501" v="3475" actId="478"/>
          <ac:picMkLst>
            <pc:docMk/>
            <pc:sldMk cId="3070169468" sldId="277"/>
            <ac:picMk id="13" creationId="{ADCF5D6B-EC0A-41DD-AB2B-210D64E5D130}"/>
          </ac:picMkLst>
        </pc:picChg>
        <pc:picChg chg="add mod modCrop">
          <ac:chgData name="Punit Dharmadhikari" userId="ee401bb8b8c2a74d" providerId="LiveId" clId="{F535C91D-A2AB-46BD-A935-3235E46EB966}" dt="2021-03-09T16:35:31.712" v="3535" actId="1076"/>
          <ac:picMkLst>
            <pc:docMk/>
            <pc:sldMk cId="3070169468" sldId="277"/>
            <ac:picMk id="15" creationId="{E8B16651-8EC7-4D8C-9D3F-85E9FB232E5B}"/>
          </ac:picMkLst>
        </pc:picChg>
        <pc:picChg chg="add mod modCrop">
          <ac:chgData name="Punit Dharmadhikari" userId="ee401bb8b8c2a74d" providerId="LiveId" clId="{F535C91D-A2AB-46BD-A935-3235E46EB966}" dt="2021-03-09T16:37:49.005" v="3547" actId="1076"/>
          <ac:picMkLst>
            <pc:docMk/>
            <pc:sldMk cId="3070169468" sldId="277"/>
            <ac:picMk id="17" creationId="{A0D95776-FA0F-4B8D-84AF-1DBB9F5CDFB8}"/>
          </ac:picMkLst>
        </pc:picChg>
        <pc:picChg chg="add mod modCrop">
          <ac:chgData name="Punit Dharmadhikari" userId="ee401bb8b8c2a74d" providerId="LiveId" clId="{F535C91D-A2AB-46BD-A935-3235E46EB966}" dt="2021-03-09T16:35:33.494" v="3536" actId="1076"/>
          <ac:picMkLst>
            <pc:docMk/>
            <pc:sldMk cId="3070169468" sldId="277"/>
            <ac:picMk id="19" creationId="{E47F5D33-25C7-4E83-95B5-F567D2794FA7}"/>
          </ac:picMkLst>
        </pc:picChg>
        <pc:picChg chg="add mod modCrop">
          <ac:chgData name="Punit Dharmadhikari" userId="ee401bb8b8c2a74d" providerId="LiveId" clId="{F535C91D-A2AB-46BD-A935-3235E46EB966}" dt="2021-03-09T16:32:35.099" v="3510" actId="14100"/>
          <ac:picMkLst>
            <pc:docMk/>
            <pc:sldMk cId="3070169468" sldId="277"/>
            <ac:picMk id="21" creationId="{CB464EAC-7673-4F67-BCE4-EAACD1948243}"/>
          </ac:picMkLst>
        </pc:picChg>
        <pc:picChg chg="add mod modCrop">
          <ac:chgData name="Punit Dharmadhikari" userId="ee401bb8b8c2a74d" providerId="LiveId" clId="{F535C91D-A2AB-46BD-A935-3235E46EB966}" dt="2021-03-09T16:37:53.131" v="3548" actId="1076"/>
          <ac:picMkLst>
            <pc:docMk/>
            <pc:sldMk cId="3070169468" sldId="277"/>
            <ac:picMk id="23" creationId="{9DE77EE9-6763-4190-AB7C-AFFB04EAECF3}"/>
          </ac:picMkLst>
        </pc:picChg>
      </pc:sldChg>
      <pc:sldChg chg="addSp delSp modSp add mod delAnim modAnim">
        <pc:chgData name="Punit Dharmadhikari" userId="ee401bb8b8c2a74d" providerId="LiveId" clId="{F535C91D-A2AB-46BD-A935-3235E46EB966}" dt="2021-03-09T16:49:22.340" v="3757"/>
        <pc:sldMkLst>
          <pc:docMk/>
          <pc:sldMk cId="2207000572" sldId="278"/>
        </pc:sldMkLst>
        <pc:spChg chg="mod">
          <ac:chgData name="Punit Dharmadhikari" userId="ee401bb8b8c2a74d" providerId="LiveId" clId="{F535C91D-A2AB-46BD-A935-3235E46EB966}" dt="2021-03-09T16:38:14.278" v="3566" actId="20577"/>
          <ac:spMkLst>
            <pc:docMk/>
            <pc:sldMk cId="2207000572" sldId="278"/>
            <ac:spMk id="2" creationId="{78BEC4E8-64E2-4467-8F18-BFFBF960B9C7}"/>
          </ac:spMkLst>
        </pc:spChg>
        <pc:spChg chg="add del mod">
          <ac:chgData name="Punit Dharmadhikari" userId="ee401bb8b8c2a74d" providerId="LiveId" clId="{F535C91D-A2AB-46BD-A935-3235E46EB966}" dt="2021-03-09T16:42:47.264" v="3635" actId="478"/>
          <ac:spMkLst>
            <pc:docMk/>
            <pc:sldMk cId="2207000572" sldId="278"/>
            <ac:spMk id="4" creationId="{F7CC7ACC-A61D-48B5-A241-05C4847E1D05}"/>
          </ac:spMkLst>
        </pc:spChg>
        <pc:spChg chg="add del mod">
          <ac:chgData name="Punit Dharmadhikari" userId="ee401bb8b8c2a74d" providerId="LiveId" clId="{F535C91D-A2AB-46BD-A935-3235E46EB966}" dt="2021-03-09T16:40:51.991" v="3606" actId="478"/>
          <ac:spMkLst>
            <pc:docMk/>
            <pc:sldMk cId="2207000572" sldId="278"/>
            <ac:spMk id="8" creationId="{BF4FB9C1-D786-4FEA-9DAC-55939EB3CD38}"/>
          </ac:spMkLst>
        </pc:spChg>
        <pc:spChg chg="add mod">
          <ac:chgData name="Punit Dharmadhikari" userId="ee401bb8b8c2a74d" providerId="LiveId" clId="{F535C91D-A2AB-46BD-A935-3235E46EB966}" dt="2021-03-09T16:43:32.651" v="3659" actId="164"/>
          <ac:spMkLst>
            <pc:docMk/>
            <pc:sldMk cId="2207000572" sldId="278"/>
            <ac:spMk id="18" creationId="{48B88CA8-1D0E-4929-B83A-790555E84AD8}"/>
          </ac:spMkLst>
        </pc:spChg>
        <pc:spChg chg="add del mod">
          <ac:chgData name="Punit Dharmadhikari" userId="ee401bb8b8c2a74d" providerId="LiveId" clId="{F535C91D-A2AB-46BD-A935-3235E46EB966}" dt="2021-03-09T16:46:44.580" v="3670" actId="478"/>
          <ac:spMkLst>
            <pc:docMk/>
            <pc:sldMk cId="2207000572" sldId="278"/>
            <ac:spMk id="20" creationId="{6EECD4D0-6488-4200-89BA-2DAE732F582D}"/>
          </ac:spMkLst>
        </pc:spChg>
        <pc:spChg chg="add del mod">
          <ac:chgData name="Punit Dharmadhikari" userId="ee401bb8b8c2a74d" providerId="LiveId" clId="{F535C91D-A2AB-46BD-A935-3235E46EB966}" dt="2021-03-09T16:41:01.581" v="3609" actId="478"/>
          <ac:spMkLst>
            <pc:docMk/>
            <pc:sldMk cId="2207000572" sldId="278"/>
            <ac:spMk id="22" creationId="{930291FE-3689-45C7-B614-46B4A0CCF747}"/>
          </ac:spMkLst>
        </pc:spChg>
        <pc:spChg chg="add mod">
          <ac:chgData name="Punit Dharmadhikari" userId="ee401bb8b8c2a74d" providerId="LiveId" clId="{F535C91D-A2AB-46BD-A935-3235E46EB966}" dt="2021-03-09T16:40:26.096" v="3601" actId="571"/>
          <ac:spMkLst>
            <pc:docMk/>
            <pc:sldMk cId="2207000572" sldId="278"/>
            <ac:spMk id="24" creationId="{7C9AC434-2623-4C53-B62A-C447DAF878E5}"/>
          </ac:spMkLst>
        </pc:spChg>
        <pc:spChg chg="add del mod">
          <ac:chgData name="Punit Dharmadhikari" userId="ee401bb8b8c2a74d" providerId="LiveId" clId="{F535C91D-A2AB-46BD-A935-3235E46EB966}" dt="2021-03-09T16:40:56.586" v="3608" actId="478"/>
          <ac:spMkLst>
            <pc:docMk/>
            <pc:sldMk cId="2207000572" sldId="278"/>
            <ac:spMk id="25" creationId="{502D75B6-28D3-46F9-B8D5-D3AFFBA76054}"/>
          </ac:spMkLst>
        </pc:spChg>
        <pc:spChg chg="add del mod">
          <ac:chgData name="Punit Dharmadhikari" userId="ee401bb8b8c2a74d" providerId="LiveId" clId="{F535C91D-A2AB-46BD-A935-3235E46EB966}" dt="2021-03-09T16:41:49.657" v="3624" actId="478"/>
          <ac:spMkLst>
            <pc:docMk/>
            <pc:sldMk cId="2207000572" sldId="278"/>
            <ac:spMk id="26" creationId="{C0266177-BC0F-400A-9D63-621F88FAD821}"/>
          </ac:spMkLst>
        </pc:spChg>
        <pc:spChg chg="add del mod">
          <ac:chgData name="Punit Dharmadhikari" userId="ee401bb8b8c2a74d" providerId="LiveId" clId="{F535C91D-A2AB-46BD-A935-3235E46EB966}" dt="2021-03-09T16:41:47.854" v="3623" actId="478"/>
          <ac:spMkLst>
            <pc:docMk/>
            <pc:sldMk cId="2207000572" sldId="278"/>
            <ac:spMk id="27" creationId="{61878C45-095B-467B-92FF-FBDE316BD7BB}"/>
          </ac:spMkLst>
        </pc:spChg>
        <pc:spChg chg="add del mod">
          <ac:chgData name="Punit Dharmadhikari" userId="ee401bb8b8c2a74d" providerId="LiveId" clId="{F535C91D-A2AB-46BD-A935-3235E46EB966}" dt="2021-03-09T16:41:44.545" v="3622" actId="478"/>
          <ac:spMkLst>
            <pc:docMk/>
            <pc:sldMk cId="2207000572" sldId="278"/>
            <ac:spMk id="28" creationId="{AC2B11D6-A030-4A40-A38C-CF41F8DE77B1}"/>
          </ac:spMkLst>
        </pc:spChg>
        <pc:spChg chg="add del mod">
          <ac:chgData name="Punit Dharmadhikari" userId="ee401bb8b8c2a74d" providerId="LiveId" clId="{F535C91D-A2AB-46BD-A935-3235E46EB966}" dt="2021-03-09T16:41:42.879" v="3620" actId="478"/>
          <ac:spMkLst>
            <pc:docMk/>
            <pc:sldMk cId="2207000572" sldId="278"/>
            <ac:spMk id="29" creationId="{D2FB102A-7A35-40FC-B296-727B1C8C676B}"/>
          </ac:spMkLst>
        </pc:spChg>
        <pc:spChg chg="add mod">
          <ac:chgData name="Punit Dharmadhikari" userId="ee401bb8b8c2a74d" providerId="LiveId" clId="{F535C91D-A2AB-46BD-A935-3235E46EB966}" dt="2021-03-09T16:42:32.871" v="3633"/>
          <ac:spMkLst>
            <pc:docMk/>
            <pc:sldMk cId="2207000572" sldId="278"/>
            <ac:spMk id="30" creationId="{AA96A9A3-740D-4E8A-A327-6D00C86C6412}"/>
          </ac:spMkLst>
        </pc:spChg>
        <pc:spChg chg="mod">
          <ac:chgData name="Punit Dharmadhikari" userId="ee401bb8b8c2a74d" providerId="LiveId" clId="{F535C91D-A2AB-46BD-A935-3235E46EB966}" dt="2021-03-09T16:42:32.871" v="3633"/>
          <ac:spMkLst>
            <pc:docMk/>
            <pc:sldMk cId="2207000572" sldId="278"/>
            <ac:spMk id="33" creationId="{DA8DA199-9A6B-4D9A-BAA4-D5854D769774}"/>
          </ac:spMkLst>
        </pc:spChg>
        <pc:spChg chg="mod">
          <ac:chgData name="Punit Dharmadhikari" userId="ee401bb8b8c2a74d" providerId="LiveId" clId="{F535C91D-A2AB-46BD-A935-3235E46EB966}" dt="2021-03-09T16:42:32.871" v="3633"/>
          <ac:spMkLst>
            <pc:docMk/>
            <pc:sldMk cId="2207000572" sldId="278"/>
            <ac:spMk id="36" creationId="{EC3FF2E0-25A6-45F9-BE7E-2EEC0443B30F}"/>
          </ac:spMkLst>
        </pc:spChg>
        <pc:spChg chg="mod">
          <ac:chgData name="Punit Dharmadhikari" userId="ee401bb8b8c2a74d" providerId="LiveId" clId="{F535C91D-A2AB-46BD-A935-3235E46EB966}" dt="2021-03-09T16:42:32.871" v="3633"/>
          <ac:spMkLst>
            <pc:docMk/>
            <pc:sldMk cId="2207000572" sldId="278"/>
            <ac:spMk id="39" creationId="{91CA853C-D568-4CBF-9530-562EBAAD6EAE}"/>
          </ac:spMkLst>
        </pc:spChg>
        <pc:spChg chg="mod">
          <ac:chgData name="Punit Dharmadhikari" userId="ee401bb8b8c2a74d" providerId="LiveId" clId="{F535C91D-A2AB-46BD-A935-3235E46EB966}" dt="2021-03-09T16:42:32.871" v="3633"/>
          <ac:spMkLst>
            <pc:docMk/>
            <pc:sldMk cId="2207000572" sldId="278"/>
            <ac:spMk id="42" creationId="{FF2AE28A-FAB4-4BDF-9399-DD7F3F08E4DA}"/>
          </ac:spMkLst>
        </pc:spChg>
        <pc:spChg chg="mod">
          <ac:chgData name="Punit Dharmadhikari" userId="ee401bb8b8c2a74d" providerId="LiveId" clId="{F535C91D-A2AB-46BD-A935-3235E46EB966}" dt="2021-03-09T16:48:19.840" v="3746" actId="1037"/>
          <ac:spMkLst>
            <pc:docMk/>
            <pc:sldMk cId="2207000572" sldId="278"/>
            <ac:spMk id="46" creationId="{974E7233-DC98-458C-9D65-ED8D7092F47D}"/>
          </ac:spMkLst>
        </pc:s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12" creationId="{F5E6375C-5B4D-436E-8B7D-5B615A455F17}"/>
          </ac:grpSpMkLst>
        </pc:gr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14" creationId="{EE439509-8D19-4E8F-A3EC-F7DFAF4F5D55}"/>
          </ac:grpSpMkLst>
        </pc:gr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32" creationId="{3CB25626-600B-4A61-B10F-1E81F5A389CF}"/>
          </ac:grpSpMkLst>
        </pc:gr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35" creationId="{4A0D6ABB-8EE7-458F-8FB4-E32F736CAAE3}"/>
          </ac:grpSpMkLst>
        </pc:gr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38" creationId="{279F0EB2-A0E1-4D45-9CB5-F3672AD8B87D}"/>
          </ac:grpSpMkLst>
        </pc:grpChg>
        <pc:grpChg chg="add mod">
          <ac:chgData name="Punit Dharmadhikari" userId="ee401bb8b8c2a74d" providerId="LiveId" clId="{F535C91D-A2AB-46BD-A935-3235E46EB966}" dt="2021-03-09T16:46:49.315" v="3671" actId="1076"/>
          <ac:grpSpMkLst>
            <pc:docMk/>
            <pc:sldMk cId="2207000572" sldId="278"/>
            <ac:grpSpMk id="41" creationId="{FCF449C1-0071-4E81-BF84-E5563D8CEDCB}"/>
          </ac:grpSpMkLst>
        </pc:grpChg>
        <pc:grpChg chg="add mod">
          <ac:chgData name="Punit Dharmadhikari" userId="ee401bb8b8c2a74d" providerId="LiveId" clId="{F535C91D-A2AB-46BD-A935-3235E46EB966}" dt="2021-03-09T16:48:03.851" v="3693" actId="1076"/>
          <ac:grpSpMkLst>
            <pc:docMk/>
            <pc:sldMk cId="2207000572" sldId="278"/>
            <ac:grpSpMk id="45" creationId="{24B3314D-06FD-4FC2-B323-E833C1E3C24E}"/>
          </ac:grpSpMkLst>
        </pc:grp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7" creationId="{B9253943-4AC6-48F4-8295-77F9E3004BD7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9" creationId="{51B7B50C-74E6-41F8-ADF4-C0FA5BF62041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11" creationId="{4DD26778-12A0-4D27-9508-CD11A79F3928}"/>
          </ac:picMkLst>
        </pc:picChg>
        <pc:picChg chg="add mod">
          <ac:chgData name="Punit Dharmadhikari" userId="ee401bb8b8c2a74d" providerId="LiveId" clId="{F535C91D-A2AB-46BD-A935-3235E46EB966}" dt="2021-03-09T16:46:49.315" v="3671" actId="1076"/>
          <ac:picMkLst>
            <pc:docMk/>
            <pc:sldMk cId="2207000572" sldId="278"/>
            <ac:picMk id="13" creationId="{99447B77-1A7E-4585-A1D4-7EEC9D7834BF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15" creationId="{E8B16651-8EC7-4D8C-9D3F-85E9FB232E5B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17" creationId="{A0D95776-FA0F-4B8D-84AF-1DBB9F5CDFB8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19" creationId="{E47F5D33-25C7-4E83-95B5-F567D2794FA7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21" creationId="{CB464EAC-7673-4F67-BCE4-EAACD1948243}"/>
          </ac:picMkLst>
        </pc:picChg>
        <pc:picChg chg="del">
          <ac:chgData name="Punit Dharmadhikari" userId="ee401bb8b8c2a74d" providerId="LiveId" clId="{F535C91D-A2AB-46BD-A935-3235E46EB966}" dt="2021-03-09T16:38:21.527" v="3567" actId="478"/>
          <ac:picMkLst>
            <pc:docMk/>
            <pc:sldMk cId="2207000572" sldId="278"/>
            <ac:picMk id="23" creationId="{9DE77EE9-6763-4190-AB7C-AFFB04EAECF3}"/>
          </ac:picMkLst>
        </pc:picChg>
        <pc:picChg chg="add mod modCrop">
          <ac:chgData name="Punit Dharmadhikari" userId="ee401bb8b8c2a74d" providerId="LiveId" clId="{F535C91D-A2AB-46BD-A935-3235E46EB966}" dt="2021-03-09T16:46:52.569" v="3672" actId="1076"/>
          <ac:picMkLst>
            <pc:docMk/>
            <pc:sldMk cId="2207000572" sldId="278"/>
            <ac:picMk id="44" creationId="{A28A7C31-BEDB-48D5-A8CA-90D6AC10F6A1}"/>
          </ac:picMkLst>
        </pc:picChg>
        <pc:picChg chg="add mod modCrop">
          <ac:chgData name="Punit Dharmadhikari" userId="ee401bb8b8c2a74d" providerId="LiveId" clId="{F535C91D-A2AB-46BD-A935-3235E46EB966}" dt="2021-03-09T16:49:19.757" v="3756" actId="1076"/>
          <ac:picMkLst>
            <pc:docMk/>
            <pc:sldMk cId="2207000572" sldId="278"/>
            <ac:picMk id="51" creationId="{43BF3BEA-75A6-4B7F-8497-3182B5DA3F12}"/>
          </ac:picMkLst>
        </pc:picChg>
        <pc:cxnChg chg="add mod">
          <ac:chgData name="Punit Dharmadhikari" userId="ee401bb8b8c2a74d" providerId="LiveId" clId="{F535C91D-A2AB-46BD-A935-3235E46EB966}" dt="2021-03-09T16:43:32.651" v="3659" actId="164"/>
          <ac:cxnSpMkLst>
            <pc:docMk/>
            <pc:sldMk cId="2207000572" sldId="278"/>
            <ac:cxnSpMk id="6" creationId="{B6B99273-3B70-4A7F-822F-735E1F16549B}"/>
          </ac:cxnSpMkLst>
        </pc:cxnChg>
        <pc:cxnChg chg="add mod">
          <ac:chgData name="Punit Dharmadhikari" userId="ee401bb8b8c2a74d" providerId="LiveId" clId="{F535C91D-A2AB-46BD-A935-3235E46EB966}" dt="2021-03-09T16:42:32.871" v="3633"/>
          <ac:cxnSpMkLst>
            <pc:docMk/>
            <pc:sldMk cId="2207000572" sldId="278"/>
            <ac:cxnSpMk id="31" creationId="{18CD31C9-560C-4BEA-8774-0396F1F4720D}"/>
          </ac:cxnSpMkLst>
        </pc:cxnChg>
        <pc:cxnChg chg="mod">
          <ac:chgData name="Punit Dharmadhikari" userId="ee401bb8b8c2a74d" providerId="LiveId" clId="{F535C91D-A2AB-46BD-A935-3235E46EB966}" dt="2021-03-09T16:42:32.871" v="3633"/>
          <ac:cxnSpMkLst>
            <pc:docMk/>
            <pc:sldMk cId="2207000572" sldId="278"/>
            <ac:cxnSpMk id="34" creationId="{73AA91EC-7BD0-4B79-95F0-63A6E07A1F96}"/>
          </ac:cxnSpMkLst>
        </pc:cxnChg>
        <pc:cxnChg chg="mod">
          <ac:chgData name="Punit Dharmadhikari" userId="ee401bb8b8c2a74d" providerId="LiveId" clId="{F535C91D-A2AB-46BD-A935-3235E46EB966}" dt="2021-03-09T16:42:32.871" v="3633"/>
          <ac:cxnSpMkLst>
            <pc:docMk/>
            <pc:sldMk cId="2207000572" sldId="278"/>
            <ac:cxnSpMk id="37" creationId="{06A77612-C88E-4B81-89AB-41387F9852DC}"/>
          </ac:cxnSpMkLst>
        </pc:cxnChg>
        <pc:cxnChg chg="mod">
          <ac:chgData name="Punit Dharmadhikari" userId="ee401bb8b8c2a74d" providerId="LiveId" clId="{F535C91D-A2AB-46BD-A935-3235E46EB966}" dt="2021-03-09T16:42:32.871" v="3633"/>
          <ac:cxnSpMkLst>
            <pc:docMk/>
            <pc:sldMk cId="2207000572" sldId="278"/>
            <ac:cxnSpMk id="40" creationId="{26CB64F1-3C1C-4185-8022-EBEDE5C48FF5}"/>
          </ac:cxnSpMkLst>
        </pc:cxnChg>
        <pc:cxnChg chg="mod">
          <ac:chgData name="Punit Dharmadhikari" userId="ee401bb8b8c2a74d" providerId="LiveId" clId="{F535C91D-A2AB-46BD-A935-3235E46EB966}" dt="2021-03-09T16:42:32.871" v="3633"/>
          <ac:cxnSpMkLst>
            <pc:docMk/>
            <pc:sldMk cId="2207000572" sldId="278"/>
            <ac:cxnSpMk id="43" creationId="{1B4617F5-F3A7-4C3E-93C5-90517BAB84E0}"/>
          </ac:cxnSpMkLst>
        </pc:cxnChg>
        <pc:cxnChg chg="mod">
          <ac:chgData name="Punit Dharmadhikari" userId="ee401bb8b8c2a74d" providerId="LiveId" clId="{F535C91D-A2AB-46BD-A935-3235E46EB966}" dt="2021-03-09T16:48:17.018" v="3740" actId="1037"/>
          <ac:cxnSpMkLst>
            <pc:docMk/>
            <pc:sldMk cId="2207000572" sldId="278"/>
            <ac:cxnSpMk id="47" creationId="{F50A058D-7529-4140-BFF5-C8A270AED601}"/>
          </ac:cxnSpMkLst>
        </pc:cxnChg>
      </pc:sldChg>
      <pc:sldChg chg="addSp delSp modSp add mod delAnim modAnim">
        <pc:chgData name="Punit Dharmadhikari" userId="ee401bb8b8c2a74d" providerId="LiveId" clId="{F535C91D-A2AB-46BD-A935-3235E46EB966}" dt="2021-03-09T16:59:01.944" v="3847"/>
        <pc:sldMkLst>
          <pc:docMk/>
          <pc:sldMk cId="4041046853" sldId="279"/>
        </pc:sldMkLst>
        <pc:spChg chg="mod">
          <ac:chgData name="Punit Dharmadhikari" userId="ee401bb8b8c2a74d" providerId="LiveId" clId="{F535C91D-A2AB-46BD-A935-3235E46EB966}" dt="2021-03-09T16:50:25.180" v="3780" actId="20577"/>
          <ac:spMkLst>
            <pc:docMk/>
            <pc:sldMk cId="4041046853" sldId="279"/>
            <ac:spMk id="2" creationId="{78BEC4E8-64E2-4467-8F18-BFFBF960B9C7}"/>
          </ac:spMkLst>
        </pc:spChg>
        <pc:spChg chg="del mod">
          <ac:chgData name="Punit Dharmadhikari" userId="ee401bb8b8c2a74d" providerId="LiveId" clId="{F535C91D-A2AB-46BD-A935-3235E46EB966}" dt="2021-03-09T16:51:04.133" v="3794" actId="478"/>
          <ac:spMkLst>
            <pc:docMk/>
            <pc:sldMk cId="4041046853" sldId="279"/>
            <ac:spMk id="24" creationId="{7C9AC434-2623-4C53-B62A-C447DAF878E5}"/>
          </ac:spMkLst>
        </pc:s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12" creationId="{F5E6375C-5B4D-436E-8B7D-5B615A455F17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14" creationId="{EE439509-8D19-4E8F-A3EC-F7DFAF4F5D55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32" creationId="{3CB25626-600B-4A61-B10F-1E81F5A389CF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35" creationId="{4A0D6ABB-8EE7-458F-8FB4-E32F736CAAE3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38" creationId="{279F0EB2-A0E1-4D45-9CB5-F3672AD8B87D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41" creationId="{FCF449C1-0071-4E81-BF84-E5563D8CEDCB}"/>
          </ac:grpSpMkLst>
        </pc:grpChg>
        <pc:grpChg chg="del">
          <ac:chgData name="Punit Dharmadhikari" userId="ee401bb8b8c2a74d" providerId="LiveId" clId="{F535C91D-A2AB-46BD-A935-3235E46EB966}" dt="2021-03-09T16:50:30.033" v="3781" actId="478"/>
          <ac:grpSpMkLst>
            <pc:docMk/>
            <pc:sldMk cId="4041046853" sldId="279"/>
            <ac:grpSpMk id="45" creationId="{24B3314D-06FD-4FC2-B323-E833C1E3C24E}"/>
          </ac:grpSpMkLst>
        </pc:grpChg>
        <pc:picChg chg="add mod modCrop">
          <ac:chgData name="Punit Dharmadhikari" userId="ee401bb8b8c2a74d" providerId="LiveId" clId="{F535C91D-A2AB-46BD-A935-3235E46EB966}" dt="2021-03-09T16:53:14.998" v="3810" actId="14100"/>
          <ac:picMkLst>
            <pc:docMk/>
            <pc:sldMk cId="4041046853" sldId="279"/>
            <ac:picMk id="4" creationId="{73884CFF-CEA3-4A7C-9639-73181E2521CE}"/>
          </ac:picMkLst>
        </pc:picChg>
        <pc:picChg chg="add mod modCrop">
          <ac:chgData name="Punit Dharmadhikari" userId="ee401bb8b8c2a74d" providerId="LiveId" clId="{F535C91D-A2AB-46BD-A935-3235E46EB966}" dt="2021-03-09T16:57:29.292" v="3836" actId="1076"/>
          <ac:picMkLst>
            <pc:docMk/>
            <pc:sldMk cId="4041046853" sldId="279"/>
            <ac:picMk id="7" creationId="{84589354-863C-4520-8226-5782774681EB}"/>
          </ac:picMkLst>
        </pc:picChg>
        <pc:picChg chg="add mod modCrop">
          <ac:chgData name="Punit Dharmadhikari" userId="ee401bb8b8c2a74d" providerId="LiveId" clId="{F535C91D-A2AB-46BD-A935-3235E46EB966}" dt="2021-03-09T16:57:23.876" v="3834" actId="1076"/>
          <ac:picMkLst>
            <pc:docMk/>
            <pc:sldMk cId="4041046853" sldId="279"/>
            <ac:picMk id="9" creationId="{E4D46FC2-51DF-4CDD-BD20-91813E6F16A5}"/>
          </ac:picMkLst>
        </pc:picChg>
        <pc:picChg chg="add mod modCrop">
          <ac:chgData name="Punit Dharmadhikari" userId="ee401bb8b8c2a74d" providerId="LiveId" clId="{F535C91D-A2AB-46BD-A935-3235E46EB966}" dt="2021-03-09T16:57:54.214" v="3838" actId="1076"/>
          <ac:picMkLst>
            <pc:docMk/>
            <pc:sldMk cId="4041046853" sldId="279"/>
            <ac:picMk id="11" creationId="{06CE16A0-68C3-4CB4-AD6E-55A24FE43651}"/>
          </ac:picMkLst>
        </pc:picChg>
        <pc:picChg chg="del">
          <ac:chgData name="Punit Dharmadhikari" userId="ee401bb8b8c2a74d" providerId="LiveId" clId="{F535C91D-A2AB-46BD-A935-3235E46EB966}" dt="2021-03-09T16:50:30.033" v="3781" actId="478"/>
          <ac:picMkLst>
            <pc:docMk/>
            <pc:sldMk cId="4041046853" sldId="279"/>
            <ac:picMk id="13" creationId="{99447B77-1A7E-4585-A1D4-7EEC9D7834BF}"/>
          </ac:picMkLst>
        </pc:picChg>
        <pc:picChg chg="add mod modCrop">
          <ac:chgData name="Punit Dharmadhikari" userId="ee401bb8b8c2a74d" providerId="LiveId" clId="{F535C91D-A2AB-46BD-A935-3235E46EB966}" dt="2021-03-09T16:58:30.377" v="3846" actId="1076"/>
          <ac:picMkLst>
            <pc:docMk/>
            <pc:sldMk cId="4041046853" sldId="279"/>
            <ac:picMk id="16" creationId="{1B562F8F-C415-455D-AD62-22D1A8B93784}"/>
          </ac:picMkLst>
        </pc:picChg>
        <pc:picChg chg="del">
          <ac:chgData name="Punit Dharmadhikari" userId="ee401bb8b8c2a74d" providerId="LiveId" clId="{F535C91D-A2AB-46BD-A935-3235E46EB966}" dt="2021-03-09T16:50:30.033" v="3781" actId="478"/>
          <ac:picMkLst>
            <pc:docMk/>
            <pc:sldMk cId="4041046853" sldId="279"/>
            <ac:picMk id="44" creationId="{A28A7C31-BEDB-48D5-A8CA-90D6AC10F6A1}"/>
          </ac:picMkLst>
        </pc:picChg>
        <pc:picChg chg="del">
          <ac:chgData name="Punit Dharmadhikari" userId="ee401bb8b8c2a74d" providerId="LiveId" clId="{F535C91D-A2AB-46BD-A935-3235E46EB966}" dt="2021-03-09T16:50:30.033" v="3781" actId="478"/>
          <ac:picMkLst>
            <pc:docMk/>
            <pc:sldMk cId="4041046853" sldId="279"/>
            <ac:picMk id="51" creationId="{43BF3BEA-75A6-4B7F-8497-3182B5DA3F12}"/>
          </ac:picMkLst>
        </pc:picChg>
      </pc:sldChg>
      <pc:sldChg chg="addSp delSp modSp add mod delAnim modAnim">
        <pc:chgData name="Punit Dharmadhikari" userId="ee401bb8b8c2a74d" providerId="LiveId" clId="{F535C91D-A2AB-46BD-A935-3235E46EB966}" dt="2021-03-09T16:59:54.401" v="3874"/>
        <pc:sldMkLst>
          <pc:docMk/>
          <pc:sldMk cId="588870597" sldId="280"/>
        </pc:sldMkLst>
        <pc:spChg chg="mod">
          <ac:chgData name="Punit Dharmadhikari" userId="ee401bb8b8c2a74d" providerId="LiveId" clId="{F535C91D-A2AB-46BD-A935-3235E46EB966}" dt="2021-03-09T16:59:18.154" v="3866" actId="5793"/>
          <ac:spMkLst>
            <pc:docMk/>
            <pc:sldMk cId="588870597" sldId="280"/>
            <ac:spMk id="2" creationId="{78BEC4E8-64E2-4467-8F18-BFFBF960B9C7}"/>
          </ac:spMkLst>
        </pc:spChg>
        <pc:picChg chg="del">
          <ac:chgData name="Punit Dharmadhikari" userId="ee401bb8b8c2a74d" providerId="LiveId" clId="{F535C91D-A2AB-46BD-A935-3235E46EB966}" dt="2021-03-09T16:59:22.318" v="3869" actId="478"/>
          <ac:picMkLst>
            <pc:docMk/>
            <pc:sldMk cId="588870597" sldId="280"/>
            <ac:picMk id="4" creationId="{73884CFF-CEA3-4A7C-9639-73181E2521CE}"/>
          </ac:picMkLst>
        </pc:picChg>
        <pc:picChg chg="del">
          <ac:chgData name="Punit Dharmadhikari" userId="ee401bb8b8c2a74d" providerId="LiveId" clId="{F535C91D-A2AB-46BD-A935-3235E46EB966}" dt="2021-03-09T16:59:20.812" v="3867" actId="478"/>
          <ac:picMkLst>
            <pc:docMk/>
            <pc:sldMk cId="588870597" sldId="280"/>
            <ac:picMk id="7" creationId="{84589354-863C-4520-8226-5782774681EB}"/>
          </ac:picMkLst>
        </pc:picChg>
        <pc:picChg chg="add mod">
          <ac:chgData name="Punit Dharmadhikari" userId="ee401bb8b8c2a74d" providerId="LiveId" clId="{F535C91D-A2AB-46BD-A935-3235E46EB966}" dt="2021-03-09T16:59:48.725" v="3873" actId="1076"/>
          <ac:picMkLst>
            <pc:docMk/>
            <pc:sldMk cId="588870597" sldId="280"/>
            <ac:picMk id="8" creationId="{B7F12229-4DDA-43CE-A0E1-25B8D3C2800A}"/>
          </ac:picMkLst>
        </pc:picChg>
        <pc:picChg chg="del">
          <ac:chgData name="Punit Dharmadhikari" userId="ee401bb8b8c2a74d" providerId="LiveId" clId="{F535C91D-A2AB-46BD-A935-3235E46EB966}" dt="2021-03-09T16:59:22.874" v="3870" actId="478"/>
          <ac:picMkLst>
            <pc:docMk/>
            <pc:sldMk cId="588870597" sldId="280"/>
            <ac:picMk id="9" creationId="{E4D46FC2-51DF-4CDD-BD20-91813E6F16A5}"/>
          </ac:picMkLst>
        </pc:picChg>
        <pc:picChg chg="del">
          <ac:chgData name="Punit Dharmadhikari" userId="ee401bb8b8c2a74d" providerId="LiveId" clId="{F535C91D-A2AB-46BD-A935-3235E46EB966}" dt="2021-03-09T16:59:21.746" v="3868" actId="478"/>
          <ac:picMkLst>
            <pc:docMk/>
            <pc:sldMk cId="588870597" sldId="280"/>
            <ac:picMk id="11" creationId="{06CE16A0-68C3-4CB4-AD6E-55A24FE43651}"/>
          </ac:picMkLst>
        </pc:picChg>
        <pc:picChg chg="del">
          <ac:chgData name="Punit Dharmadhikari" userId="ee401bb8b8c2a74d" providerId="LiveId" clId="{F535C91D-A2AB-46BD-A935-3235E46EB966}" dt="2021-03-09T16:59:23.558" v="3871" actId="478"/>
          <ac:picMkLst>
            <pc:docMk/>
            <pc:sldMk cId="588870597" sldId="280"/>
            <ac:picMk id="16" creationId="{1B562F8F-C415-455D-AD62-22D1A8B93784}"/>
          </ac:picMkLst>
        </pc:picChg>
      </pc:sldChg>
      <pc:sldChg chg="addSp delSp modSp add mod modClrScheme delAnim chgLayout">
        <pc:chgData name="Punit Dharmadhikari" userId="ee401bb8b8c2a74d" providerId="LiveId" clId="{F535C91D-A2AB-46BD-A935-3235E46EB966}" dt="2021-03-09T17:01:34.934" v="3943" actId="1076"/>
        <pc:sldMkLst>
          <pc:docMk/>
          <pc:sldMk cId="1419108870" sldId="281"/>
        </pc:sldMkLst>
        <pc:spChg chg="mod ord">
          <ac:chgData name="Punit Dharmadhikari" userId="ee401bb8b8c2a74d" providerId="LiveId" clId="{F535C91D-A2AB-46BD-A935-3235E46EB966}" dt="2021-03-09T17:00:12.433" v="3893" actId="700"/>
          <ac:spMkLst>
            <pc:docMk/>
            <pc:sldMk cId="1419108870" sldId="281"/>
            <ac:spMk id="2" creationId="{78BEC4E8-64E2-4467-8F18-BFFBF960B9C7}"/>
          </ac:spMkLst>
        </pc:spChg>
        <pc:spChg chg="add mod ord">
          <ac:chgData name="Punit Dharmadhikari" userId="ee401bb8b8c2a74d" providerId="LiveId" clId="{F535C91D-A2AB-46BD-A935-3235E46EB966}" dt="2021-03-09T17:00:20.839" v="3928" actId="20577"/>
          <ac:spMkLst>
            <pc:docMk/>
            <pc:sldMk cId="1419108870" sldId="281"/>
            <ac:spMk id="3" creationId="{B849D63E-D534-4757-B1AE-55E126DA3FDF}"/>
          </ac:spMkLst>
        </pc:spChg>
        <pc:spChg chg="add mod ord">
          <ac:chgData name="Punit Dharmadhikari" userId="ee401bb8b8c2a74d" providerId="LiveId" clId="{F535C91D-A2AB-46BD-A935-3235E46EB966}" dt="2021-03-09T17:01:32.682" v="3942" actId="164"/>
          <ac:spMkLst>
            <pc:docMk/>
            <pc:sldMk cId="1419108870" sldId="281"/>
            <ac:spMk id="9" creationId="{2D629E4E-BB23-48E7-AAF5-4CBDB5559D51}"/>
          </ac:spMkLst>
        </pc:spChg>
        <pc:grpChg chg="add mod">
          <ac:chgData name="Punit Dharmadhikari" userId="ee401bb8b8c2a74d" providerId="LiveId" clId="{F535C91D-A2AB-46BD-A935-3235E46EB966}" dt="2021-03-09T17:01:34.934" v="3943" actId="1076"/>
          <ac:grpSpMkLst>
            <pc:docMk/>
            <pc:sldMk cId="1419108870" sldId="281"/>
            <ac:grpSpMk id="10" creationId="{C31458ED-FDB4-43E6-84F1-D189E58A1B0C}"/>
          </ac:grpSpMkLst>
        </pc:grpChg>
        <pc:picChg chg="add del mod">
          <ac:chgData name="Punit Dharmadhikari" userId="ee401bb8b8c2a74d" providerId="LiveId" clId="{F535C91D-A2AB-46BD-A935-3235E46EB966}" dt="2021-03-09T17:00:53.426" v="3932" actId="478"/>
          <ac:picMkLst>
            <pc:docMk/>
            <pc:sldMk cId="1419108870" sldId="281"/>
            <ac:picMk id="5" creationId="{6B5E7047-5A8C-4651-B02E-FB1BDD13AFFE}"/>
          </ac:picMkLst>
        </pc:picChg>
        <pc:picChg chg="add mod">
          <ac:chgData name="Punit Dharmadhikari" userId="ee401bb8b8c2a74d" providerId="LiveId" clId="{F535C91D-A2AB-46BD-A935-3235E46EB966}" dt="2021-03-09T17:01:32.682" v="3942" actId="164"/>
          <ac:picMkLst>
            <pc:docMk/>
            <pc:sldMk cId="1419108870" sldId="281"/>
            <ac:picMk id="7" creationId="{8BD471A7-1112-4BDD-AE7E-0AF82156B399}"/>
          </ac:picMkLst>
        </pc:picChg>
        <pc:picChg chg="del">
          <ac:chgData name="Punit Dharmadhikari" userId="ee401bb8b8c2a74d" providerId="LiveId" clId="{F535C91D-A2AB-46BD-A935-3235E46EB966}" dt="2021-03-09T17:00:07.745" v="3892" actId="478"/>
          <ac:picMkLst>
            <pc:docMk/>
            <pc:sldMk cId="1419108870" sldId="281"/>
            <ac:picMk id="8" creationId="{B7F12229-4DDA-43CE-A0E1-25B8D3C2800A}"/>
          </ac:picMkLst>
        </pc:picChg>
      </pc:sldChg>
      <pc:sldMasterChg chg="add del addSldLayout delSldLayout">
        <pc:chgData name="Punit Dharmadhikari" userId="ee401bb8b8c2a74d" providerId="LiveId" clId="{F535C91D-A2AB-46BD-A935-3235E46EB966}" dt="2021-03-07T04:31:17.844" v="2" actId="26606"/>
        <pc:sldMasterMkLst>
          <pc:docMk/>
          <pc:sldMasterMk cId="70896543" sldId="2147483648"/>
        </pc:sldMasterMkLst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097639483" sldId="2147483649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114239520" sldId="2147483650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163117165" sldId="2147483651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271879988" sldId="2147483652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851697344" sldId="2147483653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5399152" sldId="2147483654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601728290" sldId="2147483655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263525254" sldId="2147483656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46005815" sldId="2147483657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00251323" sldId="2147483658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80374109" sldId="2147483659"/>
          </pc:sldLayoutMkLst>
        </pc:sldLayoutChg>
      </pc:sldMasterChg>
      <pc:sldMasterChg chg="add del addSldLayout delSldLayout">
        <pc:chgData name="Punit Dharmadhikari" userId="ee401bb8b8c2a74d" providerId="LiveId" clId="{F535C91D-A2AB-46BD-A935-3235E46EB966}" dt="2021-03-07T04:31:17.739" v="1" actId="26606"/>
        <pc:sldMasterMkLst>
          <pc:docMk/>
          <pc:sldMasterMk cId="1755307176" sldId="2147483699"/>
        </pc:sldMasterMkLst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70102723" sldId="2147483688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99886871" sldId="2147483689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4106408529" sldId="2147483690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844019246" sldId="2147483691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051006132" sldId="2147483692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505991302" sldId="2147483693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48480161" sldId="2147483694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27097464" sldId="2147483695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161585914" sldId="2147483696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886281616" sldId="2147483697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496885547" sldId="2147483698"/>
          </pc:sldLayoutMkLst>
        </pc:sldLayoutChg>
      </pc:sldMasterChg>
      <pc:sldMasterChg chg="add setBg addSldLayout modSldLayout">
        <pc:chgData name="Punit Dharmadhikari" userId="ee401bb8b8c2a74d" providerId="LiveId" clId="{F535C91D-A2AB-46BD-A935-3235E46EB966}" dt="2021-03-09T11:15:11.728" v="1624"/>
        <pc:sldMasterMkLst>
          <pc:docMk/>
          <pc:sldMasterMk cId="1180970758" sldId="2147483712"/>
        </pc:sldMasterMkLst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270486037" sldId="2147483701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5358000" sldId="2147483702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433818124" sldId="2147483703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221690036" sldId="2147483704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429146904" sldId="2147483705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573586552" sldId="2147483706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2367861482" sldId="2147483707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23930920" sldId="2147483708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3720685828" sldId="2147483709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1777281791" sldId="2147483710"/>
          </pc:sldLayoutMkLst>
        </pc:sldLayoutChg>
        <pc:sldLayoutChg chg="add setBg">
          <pc:chgData name="Punit Dharmadhikari" userId="ee401bb8b8c2a74d" providerId="LiveId" clId="{F535C91D-A2AB-46BD-A935-3235E46EB966}" dt="2021-03-09T11:15:11.728" v="1624"/>
          <pc:sldLayoutMkLst>
            <pc:docMk/>
            <pc:sldMasterMk cId="1180970758" sldId="2147483712"/>
            <pc:sldLayoutMk cId="3892632271" sldId="214748371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79E8-E97D-4019-A2F3-8BCFA8805227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C460-BF49-4977-996D-3BE9B3BDE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67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4389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6447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9187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this is still a Work-in-progress so I’m just going to go over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205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8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8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1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9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nitdh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iral open diary laid on blue wooden floor">
            <a:extLst>
              <a:ext uri="{FF2B5EF4-FFF2-40B4-BE49-F238E27FC236}">
                <a16:creationId xmlns:a16="http://schemas.microsoft.com/office/drawing/2014/main" id="{76EFE989-A4B8-4F93-95C0-F962E035F8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"/>
                    </a14:imgEffect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2724" r="-1" b="13001"/>
          <a:stretch/>
        </p:blipFill>
        <p:spPr>
          <a:xfrm>
            <a:off x="-33867" y="0"/>
            <a:ext cx="1218895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FE759-7F55-4133-B7FE-D8A3BA21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>
                <a:solidFill>
                  <a:srgbClr val="002060"/>
                </a:solidFill>
              </a:rPr>
              <a:t>Punit’s Portfolio </a:t>
            </a:r>
            <a:r>
              <a:rPr lang="en-AU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58B0-55C3-4E7B-B9B0-4DEC61828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Overview/Sitemap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  <a:endParaRPr lang="en-US" sz="18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Website and its Features </a:t>
            </a:r>
            <a:r>
              <a:rPr lang="en-AU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Components Used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(1 min)</a:t>
            </a:r>
            <a:endParaRPr lang="en-AU" sz="1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Wireframes/Mockups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(2 min)</a:t>
            </a:r>
            <a:endParaRPr lang="en-AU" sz="180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Design Process and Decisions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(2 min)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/>
              <a:t>Development/Build Process (1 min)</a:t>
            </a:r>
          </a:p>
        </p:txBody>
      </p:sp>
    </p:spTree>
    <p:extLst>
      <p:ext uri="{BB962C8B-B14F-4D97-AF65-F5344CB8AC3E}">
        <p14:creationId xmlns:p14="http://schemas.microsoft.com/office/powerpoint/2010/main" val="1874243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FD11C-2785-49F6-8041-34D950148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6177614" cy="43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5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20266-5896-4A2C-8F20-2AB5F9FFA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0200"/>
            <a:ext cx="6068312" cy="42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77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4D085-61B8-469C-A51B-527C89B18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0200"/>
            <a:ext cx="6068312" cy="42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B72A5-A54C-499D-9FC5-0ECB365D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0200"/>
            <a:ext cx="6096000" cy="431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8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224FF-C046-4B46-97DD-53301A149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3704" r="31042" b="4815"/>
          <a:stretch/>
        </p:blipFill>
        <p:spPr>
          <a:xfrm>
            <a:off x="419847" y="1484638"/>
            <a:ext cx="5486400" cy="5142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1AC04-6C2B-4949-AD26-AF81F9560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t="4360" r="39375" b="20556"/>
          <a:stretch/>
        </p:blipFill>
        <p:spPr>
          <a:xfrm>
            <a:off x="6075456" y="1466849"/>
            <a:ext cx="5791200" cy="514921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7ED52-0036-484F-8A40-A5FEBB5DF93A}"/>
              </a:ext>
            </a:extLst>
          </p:cNvPr>
          <p:cNvSpPr/>
          <p:nvPr/>
        </p:nvSpPr>
        <p:spPr>
          <a:xfrm>
            <a:off x="6285755" y="4648200"/>
            <a:ext cx="5115670" cy="323850"/>
          </a:xfrm>
          <a:prstGeom prst="roundRect">
            <a:avLst/>
          </a:prstGeom>
          <a:noFill/>
          <a:ln w="76200">
            <a:solidFill>
              <a:srgbClr val="33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69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/Blog.html </a:t>
            </a:r>
            <a:endParaRPr lang="en-AU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F5212C9-62AB-4889-BAC4-DE200657B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5172386"/>
          </a:xfrm>
        </p:spPr>
      </p:pic>
    </p:spTree>
    <p:extLst>
      <p:ext uri="{BB962C8B-B14F-4D97-AF65-F5344CB8AC3E}">
        <p14:creationId xmlns:p14="http://schemas.microsoft.com/office/powerpoint/2010/main" val="1683662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/Portfolio.html 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053E6E-0720-4A5D-A779-862291638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5172386"/>
          </a:xfrm>
        </p:spPr>
      </p:pic>
    </p:spTree>
    <p:extLst>
      <p:ext uri="{BB962C8B-B14F-4D97-AF65-F5344CB8AC3E}">
        <p14:creationId xmlns:p14="http://schemas.microsoft.com/office/powerpoint/2010/main" val="342324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/About.html 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4B302F-8DFE-4766-A580-D9F6DA518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0200"/>
            <a:ext cx="6896514" cy="4876800"/>
          </a:xfrm>
        </p:spPr>
      </p:pic>
    </p:spTree>
    <p:extLst>
      <p:ext uri="{BB962C8B-B14F-4D97-AF65-F5344CB8AC3E}">
        <p14:creationId xmlns:p14="http://schemas.microsoft.com/office/powerpoint/2010/main" val="189175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/Contact.html 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88A0AD-7E43-4EC2-AB47-0C72614B4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657600" cy="5172386"/>
          </a:xfrm>
        </p:spPr>
      </p:pic>
    </p:spTree>
    <p:extLst>
      <p:ext uri="{BB962C8B-B14F-4D97-AF65-F5344CB8AC3E}">
        <p14:creationId xmlns:p14="http://schemas.microsoft.com/office/powerpoint/2010/main" val="315881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5063E1-77EB-4E2F-81CC-ACB5062F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Decisions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157AA-815A-4F0F-A2A4-37F513B1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CSS Decisions</a:t>
            </a:r>
          </a:p>
        </p:txBody>
      </p:sp>
    </p:spTree>
    <p:extLst>
      <p:ext uri="{BB962C8B-B14F-4D97-AF65-F5344CB8AC3E}">
        <p14:creationId xmlns:p14="http://schemas.microsoft.com/office/powerpoint/2010/main" val="346495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5830-A81A-4680-ABD2-F9FB6D64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895106" cy="1325563"/>
          </a:xfrm>
        </p:spPr>
        <p:txBody>
          <a:bodyPr/>
          <a:lstStyle/>
          <a:p>
            <a:r>
              <a:rPr lang="en-AU" dirty="0"/>
              <a:t>Site Map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5A257F8-60E4-4B04-9C77-C1B2EF7AAD1A}"/>
              </a:ext>
            </a:extLst>
          </p:cNvPr>
          <p:cNvGrpSpPr/>
          <p:nvPr/>
        </p:nvGrpSpPr>
        <p:grpSpPr>
          <a:xfrm>
            <a:off x="2984500" y="228600"/>
            <a:ext cx="6324600" cy="1752600"/>
            <a:chOff x="2984500" y="228600"/>
            <a:chExt cx="6324600" cy="1752600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24C67142-5E9E-4B85-9F9D-077DE1F27D5F}"/>
                </a:ext>
              </a:extLst>
            </p:cNvPr>
            <p:cNvSpPr/>
            <p:nvPr/>
          </p:nvSpPr>
          <p:spPr>
            <a:xfrm>
              <a:off x="2984500" y="228600"/>
              <a:ext cx="6324600" cy="17526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4F27D6-5535-4B55-8A0F-F75A2FF3F859}"/>
                </a:ext>
              </a:extLst>
            </p:cNvPr>
            <p:cNvGrpSpPr/>
            <p:nvPr/>
          </p:nvGrpSpPr>
          <p:grpSpPr>
            <a:xfrm>
              <a:off x="3048000" y="381000"/>
              <a:ext cx="6096000" cy="609600"/>
              <a:chOff x="4556837" y="700"/>
              <a:chExt cx="1368005" cy="51782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7D0D7CA-7B08-4472-8D56-85F1DA0B427D}"/>
                  </a:ext>
                </a:extLst>
              </p:cNvPr>
              <p:cNvSpPr/>
              <p:nvPr/>
            </p:nvSpPr>
            <p:spPr>
              <a:xfrm>
                <a:off x="4556837" y="700"/>
                <a:ext cx="1368004" cy="51782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AU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A5996A-9E43-4B9F-A24D-2307596CECD0}"/>
                  </a:ext>
                </a:extLst>
              </p:cNvPr>
              <p:cNvSpPr txBox="1"/>
              <p:nvPr/>
            </p:nvSpPr>
            <p:spPr>
              <a:xfrm>
                <a:off x="4556838" y="700"/>
                <a:ext cx="1368004" cy="5178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Home page </a:t>
                </a: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/index.html</a:t>
                </a:r>
                <a:endParaRPr lang="en-AU" sz="1200" kern="1200" dirty="0"/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7105118-4B4B-4043-907F-B28E6506EABC}"/>
              </a:ext>
            </a:extLst>
          </p:cNvPr>
          <p:cNvGrpSpPr/>
          <p:nvPr/>
        </p:nvGrpSpPr>
        <p:grpSpPr>
          <a:xfrm>
            <a:off x="6096002" y="990600"/>
            <a:ext cx="2971798" cy="850900"/>
            <a:chOff x="6096002" y="990600"/>
            <a:chExt cx="2971798" cy="8509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7CB8FAC-7B69-4B74-A1D1-F3D5EE49F3F6}"/>
                </a:ext>
              </a:extLst>
            </p:cNvPr>
            <p:cNvGrpSpPr/>
            <p:nvPr/>
          </p:nvGrpSpPr>
          <p:grpSpPr>
            <a:xfrm>
              <a:off x="7239000" y="1231900"/>
              <a:ext cx="1828800" cy="609600"/>
              <a:chOff x="3022406" y="126594"/>
              <a:chExt cx="3258325" cy="162916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CE17A68-3E74-4063-BBB8-94D525873A32}"/>
                  </a:ext>
                </a:extLst>
              </p:cNvPr>
              <p:cNvSpPr/>
              <p:nvPr/>
            </p:nvSpPr>
            <p:spPr>
              <a:xfrm>
                <a:off x="3022406" y="126594"/>
                <a:ext cx="3258325" cy="1629162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1DF03F2-0F89-465A-8FB4-6875DA8234A2}"/>
                  </a:ext>
                </a:extLst>
              </p:cNvPr>
              <p:cNvSpPr txBox="1"/>
              <p:nvPr/>
            </p:nvSpPr>
            <p:spPr>
              <a:xfrm>
                <a:off x="3022406" y="126594"/>
                <a:ext cx="3258325" cy="1629162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#About me</a:t>
                </a:r>
              </a:p>
            </p:txBody>
          </p:sp>
        </p:grp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0013D7BF-D1D1-4757-8A36-DDB6B87E7B8F}"/>
                </a:ext>
              </a:extLst>
            </p:cNvPr>
            <p:cNvCxnSpPr>
              <a:cxnSpLocks/>
              <a:stCxn id="27" idx="2"/>
              <a:endCxn id="41" idx="0"/>
            </p:cNvCxnSpPr>
            <p:nvPr/>
          </p:nvCxnSpPr>
          <p:spPr>
            <a:xfrm rot="16200000" flipH="1">
              <a:off x="7004051" y="82551"/>
              <a:ext cx="241300" cy="205739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97D7746-6A52-4DE4-BE63-0619C92E6B0B}"/>
              </a:ext>
            </a:extLst>
          </p:cNvPr>
          <p:cNvGrpSpPr/>
          <p:nvPr/>
        </p:nvGrpSpPr>
        <p:grpSpPr>
          <a:xfrm>
            <a:off x="9144000" y="685800"/>
            <a:ext cx="2438400" cy="1540320"/>
            <a:chOff x="9144000" y="685800"/>
            <a:chExt cx="2438400" cy="154032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6276AB-83F5-4564-967F-39E3356BEB94}"/>
                </a:ext>
              </a:extLst>
            </p:cNvPr>
            <p:cNvGrpSpPr/>
            <p:nvPr/>
          </p:nvGrpSpPr>
          <p:grpSpPr>
            <a:xfrm>
              <a:off x="9753600" y="1600200"/>
              <a:ext cx="1828800" cy="625920"/>
              <a:chOff x="3078" y="984821"/>
              <a:chExt cx="4452241" cy="222612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65FE6C-2665-40B3-A894-DF61326CD3A9}"/>
                  </a:ext>
                </a:extLst>
              </p:cNvPr>
              <p:cNvSpPr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FBAE05-4F8E-41BE-94E2-261363A41548}"/>
                  </a:ext>
                </a:extLst>
              </p:cNvPr>
              <p:cNvSpPr txBox="1"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Contact</a:t>
                </a:r>
              </a:p>
              <a:p>
                <a:pPr marL="0" marR="0" lvl="0" indent="0" algn="ctr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00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/contact.html</a:t>
                </a:r>
                <a:endParaRPr kumimoji="0" lang="en-A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2628A238-89BA-47E3-A10D-2530E65FB64A}"/>
                </a:ext>
              </a:extLst>
            </p:cNvPr>
            <p:cNvCxnSpPr>
              <a:cxnSpLocks/>
              <a:stCxn id="27" idx="3"/>
              <a:endCxn id="45" idx="0"/>
            </p:cNvCxnSpPr>
            <p:nvPr/>
          </p:nvCxnSpPr>
          <p:spPr>
            <a:xfrm>
              <a:off x="9144000" y="685800"/>
              <a:ext cx="1524000" cy="914400"/>
            </a:xfrm>
            <a:prstGeom prst="bentConnector2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F4B7829-2DDE-4032-8C7E-4DAB2200E392}"/>
              </a:ext>
            </a:extLst>
          </p:cNvPr>
          <p:cNvGrpSpPr/>
          <p:nvPr/>
        </p:nvGrpSpPr>
        <p:grpSpPr>
          <a:xfrm>
            <a:off x="190500" y="1828800"/>
            <a:ext cx="6515100" cy="3429000"/>
            <a:chOff x="190500" y="1828800"/>
            <a:chExt cx="6515100" cy="3429000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A3AE6636-669C-4273-834F-623E7EA7876D}"/>
                </a:ext>
              </a:extLst>
            </p:cNvPr>
            <p:cNvSpPr/>
            <p:nvPr/>
          </p:nvSpPr>
          <p:spPr>
            <a:xfrm>
              <a:off x="190500" y="2743200"/>
              <a:ext cx="6515100" cy="25146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A799BF-EE36-48DF-BA40-50329C1F4451}"/>
                </a:ext>
              </a:extLst>
            </p:cNvPr>
            <p:cNvGrpSpPr/>
            <p:nvPr/>
          </p:nvGrpSpPr>
          <p:grpSpPr>
            <a:xfrm>
              <a:off x="609600" y="2819400"/>
              <a:ext cx="5486400" cy="609600"/>
              <a:chOff x="4357420" y="777"/>
              <a:chExt cx="1594755" cy="79737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3499F94-FF5C-4DD5-8DA4-5329A85701C6}"/>
                  </a:ext>
                </a:extLst>
              </p:cNvPr>
              <p:cNvSpPr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5355A-6392-4A92-89DD-6531E89F5F2C}"/>
                  </a:ext>
                </a:extLst>
              </p:cNvPr>
              <p:cNvSpPr txBox="1"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Portfolio page</a:t>
                </a:r>
              </a:p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/portfolio.html</a:t>
                </a:r>
              </a:p>
            </p:txBody>
          </p:sp>
        </p:grp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96E15DB5-EEA9-41CC-9ECE-44FAC3F983C2}"/>
                </a:ext>
              </a:extLst>
            </p:cNvPr>
            <p:cNvCxnSpPr>
              <a:cxnSpLocks/>
              <a:stCxn id="39" idx="2"/>
              <a:endCxn id="30" idx="0"/>
            </p:cNvCxnSpPr>
            <p:nvPr/>
          </p:nvCxnSpPr>
          <p:spPr>
            <a:xfrm rot="5400000">
              <a:off x="3213100" y="1968500"/>
              <a:ext cx="990600" cy="7112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C2FF209-7121-4700-9BF1-F6D0137D3664}"/>
              </a:ext>
            </a:extLst>
          </p:cNvPr>
          <p:cNvGrpSpPr/>
          <p:nvPr/>
        </p:nvGrpSpPr>
        <p:grpSpPr>
          <a:xfrm>
            <a:off x="6108700" y="1816100"/>
            <a:ext cx="3035300" cy="1003300"/>
            <a:chOff x="6108700" y="1816100"/>
            <a:chExt cx="3035300" cy="10033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E78F5C8-27E7-45BD-8A4C-C76FD91996E1}"/>
                </a:ext>
              </a:extLst>
            </p:cNvPr>
            <p:cNvGrpSpPr/>
            <p:nvPr/>
          </p:nvGrpSpPr>
          <p:grpSpPr>
            <a:xfrm>
              <a:off x="7315200" y="2209800"/>
              <a:ext cx="1828800" cy="609600"/>
              <a:chOff x="4357420" y="777"/>
              <a:chExt cx="1594755" cy="79737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9197A00-60F2-4161-8DF5-EFD4C43BFEC6}"/>
                  </a:ext>
                </a:extLst>
              </p:cNvPr>
              <p:cNvSpPr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5D706B-84AC-4A2E-8BDD-5BEA6D56E4FC}"/>
                  </a:ext>
                </a:extLst>
              </p:cNvPr>
              <p:cNvSpPr txBox="1"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Blog page</a:t>
                </a: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/blog.html</a:t>
                </a:r>
                <a:endParaRPr lang="en-AU" sz="1050" kern="1200" dirty="0">
                  <a:solidFill>
                    <a:srgbClr val="FFFFFF"/>
                  </a:solidFill>
                  <a:highlight>
                    <a:srgbClr val="0000FF"/>
                  </a:highlight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3A2B0BF0-EF08-47B0-B014-6BF826270A73}"/>
                </a:ext>
              </a:extLst>
            </p:cNvPr>
            <p:cNvCxnSpPr>
              <a:cxnSpLocks/>
              <a:stCxn id="48" idx="2"/>
              <a:endCxn id="51" idx="1"/>
            </p:cNvCxnSpPr>
            <p:nvPr/>
          </p:nvCxnSpPr>
          <p:spPr>
            <a:xfrm rot="16200000" flipH="1">
              <a:off x="6362700" y="1562100"/>
              <a:ext cx="698500" cy="12065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4FF4DD-52D6-45BB-B073-39918DD6C329}"/>
              </a:ext>
            </a:extLst>
          </p:cNvPr>
          <p:cNvGrpSpPr/>
          <p:nvPr/>
        </p:nvGrpSpPr>
        <p:grpSpPr>
          <a:xfrm>
            <a:off x="4089400" y="5168900"/>
            <a:ext cx="1828800" cy="1308100"/>
            <a:chOff x="4089400" y="5168900"/>
            <a:chExt cx="1828800" cy="13081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7418CF-03E0-4E71-B97D-8BDE97DDBF53}"/>
                </a:ext>
              </a:extLst>
            </p:cNvPr>
            <p:cNvGrpSpPr/>
            <p:nvPr/>
          </p:nvGrpSpPr>
          <p:grpSpPr>
            <a:xfrm>
              <a:off x="4089400" y="5867400"/>
              <a:ext cx="1828800" cy="609600"/>
              <a:chOff x="3883884" y="442"/>
              <a:chExt cx="2184832" cy="109241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C7F60BA-2FDC-440C-B7BD-348AD45E325B}"/>
                  </a:ext>
                </a:extLst>
              </p:cNvPr>
              <p:cNvSpPr/>
              <p:nvPr/>
            </p:nvSpPr>
            <p:spPr>
              <a:xfrm>
                <a:off x="3883884" y="442"/>
                <a:ext cx="2184832" cy="109241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E02209-F894-4D19-990C-3A6C9A9300E4}"/>
                  </a:ext>
                </a:extLst>
              </p:cNvPr>
              <p:cNvSpPr txBox="1"/>
              <p:nvPr/>
            </p:nvSpPr>
            <p:spPr>
              <a:xfrm>
                <a:off x="3883884" y="442"/>
                <a:ext cx="2184832" cy="10924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Resume page</a:t>
                </a: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/resume.html</a:t>
                </a:r>
                <a:endParaRPr lang="en-AU" sz="1050" kern="1200" dirty="0">
                  <a:solidFill>
                    <a:srgbClr val="FFFFFF"/>
                  </a:solidFill>
                  <a:highlight>
                    <a:srgbClr val="0000FF"/>
                  </a:highlight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6101737D-CEFA-4D62-B767-3D17AD7B6806}"/>
                </a:ext>
              </a:extLst>
            </p:cNvPr>
            <p:cNvCxnSpPr>
              <a:cxnSpLocks/>
              <a:stCxn id="54" idx="2"/>
              <a:endCxn id="36" idx="0"/>
            </p:cNvCxnSpPr>
            <p:nvPr/>
          </p:nvCxnSpPr>
          <p:spPr>
            <a:xfrm rot="5400000">
              <a:off x="4660900" y="5511800"/>
              <a:ext cx="69850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4ABCB98-AB65-4665-8849-8415290C0C49}"/>
              </a:ext>
            </a:extLst>
          </p:cNvPr>
          <p:cNvGrpSpPr/>
          <p:nvPr/>
        </p:nvGrpSpPr>
        <p:grpSpPr>
          <a:xfrm>
            <a:off x="3149600" y="990600"/>
            <a:ext cx="2946402" cy="838200"/>
            <a:chOff x="3149600" y="990600"/>
            <a:chExt cx="2946402" cy="8382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5D31F31-1F92-4338-927B-F62443A23228}"/>
                </a:ext>
              </a:extLst>
            </p:cNvPr>
            <p:cNvGrpSpPr/>
            <p:nvPr/>
          </p:nvGrpSpPr>
          <p:grpSpPr>
            <a:xfrm>
              <a:off x="3149600" y="1219200"/>
              <a:ext cx="1828800" cy="609600"/>
              <a:chOff x="0" y="836746"/>
              <a:chExt cx="4303987" cy="162916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D3DFCE-3BC9-4DE6-A264-6651364D68D4}"/>
                  </a:ext>
                </a:extLst>
              </p:cNvPr>
              <p:cNvSpPr/>
              <p:nvPr/>
            </p:nvSpPr>
            <p:spPr>
              <a:xfrm>
                <a:off x="0" y="836746"/>
                <a:ext cx="4303987" cy="1629162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0987EA-24E0-4C00-96A0-55DF82119BA4}"/>
                  </a:ext>
                </a:extLst>
              </p:cNvPr>
              <p:cNvSpPr txBox="1"/>
              <p:nvPr/>
            </p:nvSpPr>
            <p:spPr>
              <a:xfrm>
                <a:off x="0" y="836746"/>
                <a:ext cx="4303987" cy="1629162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#Portfolio</a:t>
                </a:r>
              </a:p>
            </p:txBody>
          </p:sp>
        </p:grp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C6B4A1B-8CC1-4547-BEC8-CABC2024B3A4}"/>
                </a:ext>
              </a:extLst>
            </p:cNvPr>
            <p:cNvCxnSpPr>
              <a:cxnSpLocks/>
              <a:stCxn id="27" idx="2"/>
              <a:endCxn id="39" idx="0"/>
            </p:cNvCxnSpPr>
            <p:nvPr/>
          </p:nvCxnSpPr>
          <p:spPr>
            <a:xfrm rot="5400000">
              <a:off x="4965701" y="88899"/>
              <a:ext cx="228600" cy="203200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725FAA-6C07-446E-847A-21D96F5E81D6}"/>
              </a:ext>
            </a:extLst>
          </p:cNvPr>
          <p:cNvGrpSpPr/>
          <p:nvPr/>
        </p:nvGrpSpPr>
        <p:grpSpPr>
          <a:xfrm>
            <a:off x="5194300" y="990600"/>
            <a:ext cx="1828799" cy="825500"/>
            <a:chOff x="5194300" y="990600"/>
            <a:chExt cx="1828799" cy="8255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2CA71E-5AF8-4E92-9A07-B53A76FA127C}"/>
                </a:ext>
              </a:extLst>
            </p:cNvPr>
            <p:cNvGrpSpPr/>
            <p:nvPr/>
          </p:nvGrpSpPr>
          <p:grpSpPr>
            <a:xfrm>
              <a:off x="5194300" y="1206500"/>
              <a:ext cx="1828799" cy="609600"/>
              <a:chOff x="203133" y="5012"/>
              <a:chExt cx="11071291" cy="419075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8E90E72-FE35-443A-B209-753994DE2C16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5321115-129E-45DF-A7DC-928EBB3A6BDC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#Blog</a:t>
                </a:r>
              </a:p>
            </p:txBody>
          </p:sp>
        </p:grp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F46DD8D-7F50-4AF9-B885-D1A94B494255}"/>
                </a:ext>
              </a:extLst>
            </p:cNvPr>
            <p:cNvCxnSpPr>
              <a:cxnSpLocks/>
              <a:stCxn id="26" idx="2"/>
              <a:endCxn id="48" idx="0"/>
            </p:cNvCxnSpPr>
            <p:nvPr/>
          </p:nvCxnSpPr>
          <p:spPr>
            <a:xfrm rot="16200000" flipH="1">
              <a:off x="5994399" y="1092199"/>
              <a:ext cx="215900" cy="1270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74439E-D78E-43C7-86D0-26FB3643E5F4}"/>
              </a:ext>
            </a:extLst>
          </p:cNvPr>
          <p:cNvGrpSpPr/>
          <p:nvPr/>
        </p:nvGrpSpPr>
        <p:grpSpPr>
          <a:xfrm>
            <a:off x="3352800" y="3429000"/>
            <a:ext cx="2578099" cy="1739900"/>
            <a:chOff x="3352800" y="3429000"/>
            <a:chExt cx="2578099" cy="17399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48A0990-DAFD-4B5C-AA2F-A7CE9DB48F21}"/>
                </a:ext>
              </a:extLst>
            </p:cNvPr>
            <p:cNvGrpSpPr/>
            <p:nvPr/>
          </p:nvGrpSpPr>
          <p:grpSpPr>
            <a:xfrm>
              <a:off x="4102100" y="4559300"/>
              <a:ext cx="1828799" cy="609600"/>
              <a:chOff x="203133" y="5012"/>
              <a:chExt cx="11071291" cy="419075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E37126F-3593-423A-93F8-6A3D7E9E663D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D48AE1-768F-4AEA-B474-AEE548C62E22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#Resume</a:t>
                </a:r>
              </a:p>
            </p:txBody>
          </p:sp>
        </p:grp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A2AB55E8-1FF5-4ACC-8104-15ED18D6641B}"/>
                </a:ext>
              </a:extLst>
            </p:cNvPr>
            <p:cNvCxnSpPr>
              <a:cxnSpLocks/>
              <a:stCxn id="30" idx="2"/>
              <a:endCxn id="54" idx="0"/>
            </p:cNvCxnSpPr>
            <p:nvPr/>
          </p:nvCxnSpPr>
          <p:spPr>
            <a:xfrm rot="16200000" flipH="1">
              <a:off x="3619500" y="3162300"/>
              <a:ext cx="1130300" cy="1663700"/>
            </a:xfrm>
            <a:prstGeom prst="bentConnector3">
              <a:avLst>
                <a:gd name="adj1" fmla="val 8539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54AF1EF-3706-4916-A97B-0AFA0D33C074}"/>
              </a:ext>
            </a:extLst>
          </p:cNvPr>
          <p:cNvGrpSpPr/>
          <p:nvPr/>
        </p:nvGrpSpPr>
        <p:grpSpPr>
          <a:xfrm>
            <a:off x="723900" y="3429000"/>
            <a:ext cx="2628900" cy="812800"/>
            <a:chOff x="723900" y="3429000"/>
            <a:chExt cx="2628900" cy="812800"/>
          </a:xfrm>
        </p:grpSpPr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2ECB52E5-46EC-4AF1-B13E-49E9A8EC095B}"/>
                </a:ext>
              </a:extLst>
            </p:cNvPr>
            <p:cNvCxnSpPr>
              <a:cxnSpLocks/>
              <a:stCxn id="29" idx="2"/>
              <a:endCxn id="65" idx="0"/>
            </p:cNvCxnSpPr>
            <p:nvPr/>
          </p:nvCxnSpPr>
          <p:spPr>
            <a:xfrm rot="5400000">
              <a:off x="2393950" y="2673350"/>
              <a:ext cx="203200" cy="17145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BF9BB69-3FC4-4041-AF1A-20AA71151CD1}"/>
                </a:ext>
              </a:extLst>
            </p:cNvPr>
            <p:cNvGrpSpPr/>
            <p:nvPr/>
          </p:nvGrpSpPr>
          <p:grpSpPr>
            <a:xfrm>
              <a:off x="723900" y="3632200"/>
              <a:ext cx="1828799" cy="609600"/>
              <a:chOff x="203133" y="5012"/>
              <a:chExt cx="11071291" cy="419075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F464A29-8E32-46A8-A2AC-4BAED81FC117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402B6E2-2826-4F22-A635-7127CDB14072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#Web Design </a:t>
                </a:r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F121DE5-0393-4C32-8BF2-76488E749F90}"/>
              </a:ext>
            </a:extLst>
          </p:cNvPr>
          <p:cNvGrpSpPr/>
          <p:nvPr/>
        </p:nvGrpSpPr>
        <p:grpSpPr>
          <a:xfrm>
            <a:off x="3352800" y="3429000"/>
            <a:ext cx="2590799" cy="787400"/>
            <a:chOff x="3352800" y="3429000"/>
            <a:chExt cx="2590799" cy="78740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A3E11A5-FFBA-4779-9BC5-8E0F0FBACB68}"/>
                </a:ext>
              </a:extLst>
            </p:cNvPr>
            <p:cNvGrpSpPr/>
            <p:nvPr/>
          </p:nvGrpSpPr>
          <p:grpSpPr>
            <a:xfrm>
              <a:off x="4114800" y="3606800"/>
              <a:ext cx="1828799" cy="609600"/>
              <a:chOff x="203133" y="5012"/>
              <a:chExt cx="11071291" cy="419075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AA5FDA5-287E-4231-B025-F23B99E7A52F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9A5871-1787-4DFE-99E6-A5D5E9CEE140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#Game Design </a:t>
                </a:r>
              </a:p>
            </p:txBody>
          </p:sp>
        </p:grp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E0CF6315-D1E1-417F-AA1F-4C4C6FF4B718}"/>
                </a:ext>
              </a:extLst>
            </p:cNvPr>
            <p:cNvCxnSpPr>
              <a:cxnSpLocks/>
              <a:stCxn id="30" idx="2"/>
              <a:endCxn id="70" idx="0"/>
            </p:cNvCxnSpPr>
            <p:nvPr/>
          </p:nvCxnSpPr>
          <p:spPr>
            <a:xfrm rot="16200000" flipH="1">
              <a:off x="4102100" y="2679700"/>
              <a:ext cx="177800" cy="16764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6C262ED-A3B7-4841-89FB-BC98AEB0EDA6}"/>
              </a:ext>
            </a:extLst>
          </p:cNvPr>
          <p:cNvGrpSpPr/>
          <p:nvPr/>
        </p:nvGrpSpPr>
        <p:grpSpPr>
          <a:xfrm>
            <a:off x="736600" y="3429000"/>
            <a:ext cx="2616200" cy="1752600"/>
            <a:chOff x="736600" y="3429000"/>
            <a:chExt cx="2616200" cy="175260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9B19D7A-96FE-4979-A034-CC17043A6907}"/>
                </a:ext>
              </a:extLst>
            </p:cNvPr>
            <p:cNvGrpSpPr/>
            <p:nvPr/>
          </p:nvGrpSpPr>
          <p:grpSpPr>
            <a:xfrm>
              <a:off x="736600" y="4572000"/>
              <a:ext cx="1828799" cy="609600"/>
              <a:chOff x="203133" y="5012"/>
              <a:chExt cx="11071291" cy="419075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20899CC-BF1B-49AC-B58A-565BAA5B7D69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63AE35D-954D-4A16-A941-CA592290CB67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#Scripts</a:t>
                </a:r>
              </a:p>
            </p:txBody>
          </p:sp>
        </p:grp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52683453-0845-4647-AAD3-1229658A3936}"/>
                </a:ext>
              </a:extLst>
            </p:cNvPr>
            <p:cNvCxnSpPr>
              <a:cxnSpLocks/>
              <a:stCxn id="30" idx="2"/>
              <a:endCxn id="78" idx="0"/>
            </p:cNvCxnSpPr>
            <p:nvPr/>
          </p:nvCxnSpPr>
          <p:spPr>
            <a:xfrm rot="5400000">
              <a:off x="1930400" y="3149600"/>
              <a:ext cx="1143000" cy="1701800"/>
            </a:xfrm>
            <a:prstGeom prst="bentConnector3">
              <a:avLst>
                <a:gd name="adj1" fmla="val 8416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16E50DD-3399-450E-85D6-D2BD3D3FA662}"/>
              </a:ext>
            </a:extLst>
          </p:cNvPr>
          <p:cNvGrpSpPr/>
          <p:nvPr/>
        </p:nvGrpSpPr>
        <p:grpSpPr>
          <a:xfrm>
            <a:off x="9067800" y="1536700"/>
            <a:ext cx="2514600" cy="2518220"/>
            <a:chOff x="9067800" y="1536700"/>
            <a:chExt cx="2514600" cy="251822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F3F2D54-DCBF-410B-B7E4-FE2E7FEC6E24}"/>
                </a:ext>
              </a:extLst>
            </p:cNvPr>
            <p:cNvGrpSpPr/>
            <p:nvPr/>
          </p:nvGrpSpPr>
          <p:grpSpPr>
            <a:xfrm>
              <a:off x="9753600" y="3429000"/>
              <a:ext cx="1828800" cy="625920"/>
              <a:chOff x="3078" y="984821"/>
              <a:chExt cx="4452241" cy="222612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E5A8463-117D-40FE-BA06-7FB2E2243C6C}"/>
                  </a:ext>
                </a:extLst>
              </p:cNvPr>
              <p:cNvSpPr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1CA490A-0DC5-4948-832D-C65D3F2FB98C}"/>
                  </a:ext>
                </a:extLst>
              </p:cNvPr>
              <p:cNvSpPr txBox="1"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About</a:t>
                </a:r>
              </a:p>
              <a:p>
                <a:pPr marL="0" marR="0" lvl="0" indent="0" algn="ctr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00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/</a:t>
                </a:r>
                <a:r>
                  <a:rPr lang="en-AU" sz="1050" dirty="0">
                    <a:solidFill>
                      <a:srgbClr val="FFFFFF"/>
                    </a:solidFill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about</a:t>
                </a:r>
                <a:r>
                  <a:rPr kumimoji="0" lang="en-A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highlight>
                      <a:srgbClr val="0000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.html</a:t>
                </a:r>
                <a:endParaRPr kumimoji="0" lang="en-A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0E6E8AB3-4036-4C26-AB75-A52ED78F8146}"/>
                </a:ext>
              </a:extLst>
            </p:cNvPr>
            <p:cNvCxnSpPr>
              <a:cxnSpLocks/>
              <a:stCxn id="42" idx="3"/>
              <a:endCxn id="97" idx="1"/>
            </p:cNvCxnSpPr>
            <p:nvPr/>
          </p:nvCxnSpPr>
          <p:spPr>
            <a:xfrm>
              <a:off x="9067800" y="1536700"/>
              <a:ext cx="685800" cy="220526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79BC9B7-F9A6-4F5F-B87E-6D4F8516A0A5}"/>
              </a:ext>
            </a:extLst>
          </p:cNvPr>
          <p:cNvCxnSpPr>
            <a:cxnSpLocks/>
            <a:stCxn id="97" idx="2"/>
            <a:endCxn id="36" idx="3"/>
          </p:cNvCxnSpPr>
          <p:nvPr/>
        </p:nvCxnSpPr>
        <p:spPr>
          <a:xfrm rot="5400000">
            <a:off x="7234460" y="2738660"/>
            <a:ext cx="2117280" cy="474980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C041D0F-9038-457F-8B0C-EB3B27A4FCE3}"/>
              </a:ext>
            </a:extLst>
          </p:cNvPr>
          <p:cNvCxnSpPr>
            <a:cxnSpLocks/>
            <a:stCxn id="97" idx="0"/>
            <a:endCxn id="45" idx="2"/>
          </p:cNvCxnSpPr>
          <p:nvPr/>
        </p:nvCxnSpPr>
        <p:spPr>
          <a:xfrm rot="5400000" flipH="1" flipV="1">
            <a:off x="10066560" y="2827560"/>
            <a:ext cx="1202880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2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Decision #1 - Font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B7B50C-74E6-41F8-ADF4-C0FA5BF62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81" t="45659" r="78218" b="45274"/>
          <a:stretch/>
        </p:blipFill>
        <p:spPr>
          <a:xfrm>
            <a:off x="641350" y="4794250"/>
            <a:ext cx="2438400" cy="6801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53943-4AC6-48F4-8295-77F9E3004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85" t="29106" r="77135" b="54444"/>
          <a:stretch/>
        </p:blipFill>
        <p:spPr>
          <a:xfrm>
            <a:off x="609600" y="3429000"/>
            <a:ext cx="2696304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D26778-12A0-4D27-9508-CD11A79F3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60" t="56959" r="11719" b="32917"/>
          <a:stretch/>
        </p:blipFill>
        <p:spPr>
          <a:xfrm>
            <a:off x="3238500" y="4876800"/>
            <a:ext cx="3416300" cy="406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B16651-8EC7-4D8C-9D3F-85E9FB232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28" t="14093" r="73751" b="71671"/>
          <a:stretch/>
        </p:blipFill>
        <p:spPr>
          <a:xfrm>
            <a:off x="628650" y="2387600"/>
            <a:ext cx="3048000" cy="9205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D95776-FA0F-4B8D-84AF-1DBB9F5CDF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469" t="43658" r="11562" b="46693"/>
          <a:stretch/>
        </p:blipFill>
        <p:spPr>
          <a:xfrm>
            <a:off x="3657600" y="3429000"/>
            <a:ext cx="3409950" cy="387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7F5D33-25C7-4E83-95B5-F567D2794F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417" t="63113" r="17448" b="27871"/>
          <a:stretch/>
        </p:blipFill>
        <p:spPr>
          <a:xfrm>
            <a:off x="3905250" y="2724150"/>
            <a:ext cx="2698750" cy="361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464EAC-7673-4F67-BCE4-EAACD19482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667" t="38137" r="60260" b="54113"/>
          <a:stretch/>
        </p:blipFill>
        <p:spPr>
          <a:xfrm>
            <a:off x="609600" y="1600200"/>
            <a:ext cx="67056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E77EE9-6763-4190-AB7C-AFFB04EAEC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427" t="34799" r="26198" b="25023"/>
          <a:stretch/>
        </p:blipFill>
        <p:spPr>
          <a:xfrm>
            <a:off x="6096000" y="4038600"/>
            <a:ext cx="1752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6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Decision #2 – Navigation Bar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447B77-1A7E-4585-A1D4-7EEC9D783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81" t="35209" r="23890" b="18453"/>
          <a:stretch/>
        </p:blipFill>
        <p:spPr>
          <a:xfrm>
            <a:off x="3305175" y="2009775"/>
            <a:ext cx="2374900" cy="4013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E439509-8D19-4E8F-A3EC-F7DFAF4F5D55}"/>
              </a:ext>
            </a:extLst>
          </p:cNvPr>
          <p:cNvGrpSpPr/>
          <p:nvPr/>
        </p:nvGrpSpPr>
        <p:grpSpPr>
          <a:xfrm>
            <a:off x="609600" y="2209800"/>
            <a:ext cx="2438400" cy="3657600"/>
            <a:chOff x="2438400" y="2209800"/>
            <a:chExt cx="2438400" cy="36576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B99273-3B70-4A7F-822F-735E1F16549B}"/>
                </a:ext>
              </a:extLst>
            </p:cNvPr>
            <p:cNvCxnSpPr/>
            <p:nvPr/>
          </p:nvCxnSpPr>
          <p:spPr>
            <a:xfrm>
              <a:off x="4876800" y="2209800"/>
              <a:ext cx="0" cy="36576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B88CA8-1D0E-4929-B83A-790555E84AD8}"/>
                </a:ext>
              </a:extLst>
            </p:cNvPr>
            <p:cNvSpPr txBox="1"/>
            <p:nvPr/>
          </p:nvSpPr>
          <p:spPr>
            <a:xfrm>
              <a:off x="2438400" y="3429000"/>
              <a:ext cx="226921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100% screen height</a:t>
              </a:r>
            </a:p>
            <a:p>
              <a:r>
                <a:rPr lang="en-AU" dirty="0"/>
                <a:t>Sticky</a:t>
              </a:r>
            </a:p>
          </p:txBody>
        </p:sp>
      </p:grp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7C9AC434-2623-4C53-B62A-C447DAF878E5}"/>
              </a:ext>
            </a:extLst>
          </p:cNvPr>
          <p:cNvSpPr txBox="1">
            <a:spLocks/>
          </p:cNvSpPr>
          <p:nvPr/>
        </p:nvSpPr>
        <p:spPr>
          <a:xfrm>
            <a:off x="1068294" y="1692275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6375C-5B4D-436E-8B7D-5B615A455F17}"/>
              </a:ext>
            </a:extLst>
          </p:cNvPr>
          <p:cNvGrpSpPr/>
          <p:nvPr/>
        </p:nvGrpSpPr>
        <p:grpSpPr>
          <a:xfrm>
            <a:off x="4876800" y="5257800"/>
            <a:ext cx="2521007" cy="762000"/>
            <a:chOff x="2181225" y="5457825"/>
            <a:chExt cx="2521007" cy="762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96A9A3-740D-4E8A-A327-6D00C86C6412}"/>
                </a:ext>
              </a:extLst>
            </p:cNvPr>
            <p:cNvSpPr txBox="1"/>
            <p:nvPr/>
          </p:nvSpPr>
          <p:spPr>
            <a:xfrm>
              <a:off x="2266950" y="5667375"/>
              <a:ext cx="2435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20% container height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8CD31C9-560C-4BEA-8774-0396F1F47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5457825"/>
              <a:ext cx="0" cy="762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CB25626-600B-4A61-B10F-1E81F5A389CF}"/>
              </a:ext>
            </a:extLst>
          </p:cNvPr>
          <p:cNvGrpSpPr/>
          <p:nvPr/>
        </p:nvGrpSpPr>
        <p:grpSpPr>
          <a:xfrm>
            <a:off x="4886325" y="4638675"/>
            <a:ext cx="2521007" cy="762000"/>
            <a:chOff x="2181225" y="5457825"/>
            <a:chExt cx="2521007" cy="7620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8DA199-9A6B-4D9A-BAA4-D5854D769774}"/>
                </a:ext>
              </a:extLst>
            </p:cNvPr>
            <p:cNvSpPr txBox="1"/>
            <p:nvPr/>
          </p:nvSpPr>
          <p:spPr>
            <a:xfrm>
              <a:off x="2266950" y="5667375"/>
              <a:ext cx="2435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20% container height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3AA91EC-7BD0-4B79-95F0-63A6E07A1F96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5457825"/>
              <a:ext cx="0" cy="762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0D6ABB-8EE7-458F-8FB4-E32F736CAAE3}"/>
              </a:ext>
            </a:extLst>
          </p:cNvPr>
          <p:cNvGrpSpPr/>
          <p:nvPr/>
        </p:nvGrpSpPr>
        <p:grpSpPr>
          <a:xfrm>
            <a:off x="4876800" y="3914775"/>
            <a:ext cx="2521007" cy="762000"/>
            <a:chOff x="2181225" y="5457825"/>
            <a:chExt cx="2521007" cy="762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FF2E0-25A6-45F9-BE7E-2EEC0443B30F}"/>
                </a:ext>
              </a:extLst>
            </p:cNvPr>
            <p:cNvSpPr txBox="1"/>
            <p:nvPr/>
          </p:nvSpPr>
          <p:spPr>
            <a:xfrm>
              <a:off x="2266950" y="5667375"/>
              <a:ext cx="2435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20% container height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A77612-C88E-4B81-89AB-41387F9852DC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5457825"/>
              <a:ext cx="0" cy="762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9F0EB2-A0E1-4D45-9CB5-F3672AD8B87D}"/>
              </a:ext>
            </a:extLst>
          </p:cNvPr>
          <p:cNvGrpSpPr/>
          <p:nvPr/>
        </p:nvGrpSpPr>
        <p:grpSpPr>
          <a:xfrm>
            <a:off x="4886325" y="3190875"/>
            <a:ext cx="2521007" cy="762000"/>
            <a:chOff x="2181225" y="5457825"/>
            <a:chExt cx="2521007" cy="7620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A853C-D568-4CBF-9530-562EBAAD6EAE}"/>
                </a:ext>
              </a:extLst>
            </p:cNvPr>
            <p:cNvSpPr txBox="1"/>
            <p:nvPr/>
          </p:nvSpPr>
          <p:spPr>
            <a:xfrm>
              <a:off x="2266950" y="5667375"/>
              <a:ext cx="2435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20% container height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6CB64F1-3C1C-4185-8022-EBEDE5C48FF5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5457825"/>
              <a:ext cx="0" cy="762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F449C1-0071-4E81-BF84-E5563D8CEDCB}"/>
              </a:ext>
            </a:extLst>
          </p:cNvPr>
          <p:cNvGrpSpPr/>
          <p:nvPr/>
        </p:nvGrpSpPr>
        <p:grpSpPr>
          <a:xfrm>
            <a:off x="4895850" y="2495550"/>
            <a:ext cx="2521007" cy="762000"/>
            <a:chOff x="2181225" y="5457825"/>
            <a:chExt cx="2521007" cy="762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2AE28A-FAB4-4BDF-9399-DD7F3F08E4DA}"/>
                </a:ext>
              </a:extLst>
            </p:cNvPr>
            <p:cNvSpPr txBox="1"/>
            <p:nvPr/>
          </p:nvSpPr>
          <p:spPr>
            <a:xfrm>
              <a:off x="2266950" y="5667375"/>
              <a:ext cx="2435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20% container height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B4617F5-F3A7-4C3E-93C5-90517BAB84E0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5457825"/>
              <a:ext cx="0" cy="762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28A7C31-BEDB-48D5-A8CA-90D6AC10F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75" t="34878" r="23906" b="32205"/>
          <a:stretch/>
        </p:blipFill>
        <p:spPr>
          <a:xfrm>
            <a:off x="7924800" y="1600200"/>
            <a:ext cx="1123950" cy="132142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4B3314D-06FD-4FC2-B323-E833C1E3C24E}"/>
              </a:ext>
            </a:extLst>
          </p:cNvPr>
          <p:cNvGrpSpPr/>
          <p:nvPr/>
        </p:nvGrpSpPr>
        <p:grpSpPr>
          <a:xfrm>
            <a:off x="3286125" y="6134100"/>
            <a:ext cx="2419350" cy="521732"/>
            <a:chOff x="2105025" y="5514975"/>
            <a:chExt cx="2419350" cy="5217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4E7233-DC98-458C-9D65-ED8D7092F47D}"/>
                </a:ext>
              </a:extLst>
            </p:cNvPr>
            <p:cNvSpPr txBox="1"/>
            <p:nvPr/>
          </p:nvSpPr>
          <p:spPr>
            <a:xfrm>
              <a:off x="2209800" y="5667375"/>
              <a:ext cx="21762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100% screen width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50A058D-7529-4140-BFF5-C8A270AED601}"/>
                </a:ext>
              </a:extLst>
            </p:cNvPr>
            <p:cNvCxnSpPr>
              <a:cxnSpLocks/>
            </p:cNvCxnSpPr>
            <p:nvPr/>
          </p:nvCxnSpPr>
          <p:spPr>
            <a:xfrm>
              <a:off x="2105025" y="5514975"/>
              <a:ext cx="241935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3BF3BEA-75A6-4B7F-8497-3182B5DA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1" t="35526" r="23437" b="14172"/>
          <a:stretch/>
        </p:blipFill>
        <p:spPr>
          <a:xfrm>
            <a:off x="9144000" y="3429000"/>
            <a:ext cx="1209676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0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Decision #3 – Box Hover Buttons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84CFF-CEA3-4A7C-9639-73181E252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52" t="36064" r="5157" b="27761"/>
          <a:stretch/>
        </p:blipFill>
        <p:spPr>
          <a:xfrm>
            <a:off x="609600" y="1600200"/>
            <a:ext cx="4666059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89354-863C-4520-8226-578277468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94" t="37963" r="18593" b="17905"/>
          <a:stretch/>
        </p:blipFill>
        <p:spPr>
          <a:xfrm>
            <a:off x="5486400" y="1600200"/>
            <a:ext cx="3408516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D46FC2-51DF-4CDD-BD20-91813E6F1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66" t="34815" r="21328" b="23188"/>
          <a:stretch/>
        </p:blipFill>
        <p:spPr>
          <a:xfrm>
            <a:off x="609600" y="4038600"/>
            <a:ext cx="2438400" cy="242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E16A0-68C3-4CB4-AD6E-55A24FE43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56" t="34577" r="20000" b="12037"/>
          <a:stretch/>
        </p:blipFill>
        <p:spPr>
          <a:xfrm>
            <a:off x="3657600" y="2213853"/>
            <a:ext cx="1828800" cy="43774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562F8F-C415-455D-AD62-22D1A8B937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1" t="45492" r="77266" b="45175"/>
          <a:stretch/>
        </p:blipFill>
        <p:spPr>
          <a:xfrm>
            <a:off x="6705600" y="5257800"/>
            <a:ext cx="474248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4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Favourite Part…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F12229-4DDA-43CE-A0E1-25B8D3C28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81" t="35209" r="23890" b="18453"/>
          <a:stretch/>
        </p:blipFill>
        <p:spPr>
          <a:xfrm>
            <a:off x="5486400" y="2209800"/>
            <a:ext cx="2374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7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9D63E-D534-4757-B1AE-55E126DA3F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- Punit Dharmadhikari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1458ED-FDB4-43E6-84F1-D189E58A1B0C}"/>
              </a:ext>
            </a:extLst>
          </p:cNvPr>
          <p:cNvGrpSpPr/>
          <p:nvPr/>
        </p:nvGrpSpPr>
        <p:grpSpPr>
          <a:xfrm>
            <a:off x="4876800" y="3429000"/>
            <a:ext cx="3790950" cy="3790950"/>
            <a:chOff x="3657600" y="381000"/>
            <a:chExt cx="3790950" cy="37909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629E4E-BB23-48E7-AAF5-4CBDB5559D51}"/>
                </a:ext>
              </a:extLst>
            </p:cNvPr>
            <p:cNvSpPr/>
            <p:nvPr/>
          </p:nvSpPr>
          <p:spPr>
            <a:xfrm>
              <a:off x="5238750" y="1600200"/>
              <a:ext cx="952500" cy="342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D471A7-1112-4BDD-AE7E-0AF82156B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381000"/>
              <a:ext cx="3790950" cy="3790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10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C674593-5952-4C5D-BED4-AAB4D9C7C951}"/>
              </a:ext>
            </a:extLst>
          </p:cNvPr>
          <p:cNvGrpSpPr/>
          <p:nvPr/>
        </p:nvGrpSpPr>
        <p:grpSpPr>
          <a:xfrm>
            <a:off x="609600" y="381000"/>
            <a:ext cx="10972800" cy="6096000"/>
            <a:chOff x="609600" y="381000"/>
            <a:chExt cx="10972800" cy="609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4F27D6-5535-4B55-8A0F-F75A2FF3F859}"/>
                </a:ext>
              </a:extLst>
            </p:cNvPr>
            <p:cNvGrpSpPr/>
            <p:nvPr/>
          </p:nvGrpSpPr>
          <p:grpSpPr>
            <a:xfrm>
              <a:off x="3048000" y="381000"/>
              <a:ext cx="6096000" cy="609600"/>
              <a:chOff x="4556837" y="700"/>
              <a:chExt cx="1368005" cy="51782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7D0D7CA-7B08-4472-8D56-85F1DA0B427D}"/>
                  </a:ext>
                </a:extLst>
              </p:cNvPr>
              <p:cNvSpPr/>
              <p:nvPr/>
            </p:nvSpPr>
            <p:spPr>
              <a:xfrm>
                <a:off x="4556837" y="700"/>
                <a:ext cx="1368004" cy="51782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AU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A5996A-9E43-4B9F-A24D-2307596CECD0}"/>
                  </a:ext>
                </a:extLst>
              </p:cNvPr>
              <p:cNvSpPr txBox="1"/>
              <p:nvPr/>
            </p:nvSpPr>
            <p:spPr>
              <a:xfrm>
                <a:off x="4556838" y="700"/>
                <a:ext cx="1368004" cy="5178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Home page </a:t>
                </a: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/index.html</a:t>
                </a:r>
                <a:endParaRPr lang="en-AU" sz="1200" kern="1200" dirty="0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97D7746-6A52-4DE4-BE63-0619C92E6B0B}"/>
                </a:ext>
              </a:extLst>
            </p:cNvPr>
            <p:cNvGrpSpPr/>
            <p:nvPr/>
          </p:nvGrpSpPr>
          <p:grpSpPr>
            <a:xfrm>
              <a:off x="9144000" y="685800"/>
              <a:ext cx="2438400" cy="1540320"/>
              <a:chOff x="9144000" y="685800"/>
              <a:chExt cx="2438400" cy="154032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06276AB-83F5-4564-967F-39E3356BEB94}"/>
                  </a:ext>
                </a:extLst>
              </p:cNvPr>
              <p:cNvGrpSpPr/>
              <p:nvPr/>
            </p:nvGrpSpPr>
            <p:grpSpPr>
              <a:xfrm>
                <a:off x="9753600" y="1600200"/>
                <a:ext cx="1828800" cy="625920"/>
                <a:chOff x="3078" y="984821"/>
                <a:chExt cx="4452241" cy="222612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C65FE6C-2665-40B3-A894-DF61326CD3A9}"/>
                    </a:ext>
                  </a:extLst>
                </p:cNvPr>
                <p:cNvSpPr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5FBAE05-4F8E-41BE-94E2-261363A41548}"/>
                    </a:ext>
                  </a:extLst>
                </p:cNvPr>
                <p:cNvSpPr txBox="1"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Contact</a:t>
                  </a:r>
                </a:p>
                <a:p>
                  <a:pPr marL="0" marR="0" lvl="0" indent="0" algn="ctr" defTabSz="6223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highlight>
                        <a:srgbClr val="0000FF"/>
                      </a:highlight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/contact.html</a:t>
                  </a:r>
                  <a:endParaRPr kumimoji="0" lang="en-A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2" name="Connector: Elbow 61">
                <a:extLst>
                  <a:ext uri="{FF2B5EF4-FFF2-40B4-BE49-F238E27FC236}">
                    <a16:creationId xmlns:a16="http://schemas.microsoft.com/office/drawing/2014/main" id="{2628A238-89BA-47E3-A10D-2530E65FB64A}"/>
                  </a:ext>
                </a:extLst>
              </p:cNvPr>
              <p:cNvCxnSpPr>
                <a:cxnSpLocks/>
                <a:stCxn id="27" idx="3"/>
                <a:endCxn id="45" idx="0"/>
              </p:cNvCxnSpPr>
              <p:nvPr/>
            </p:nvCxnSpPr>
            <p:spPr>
              <a:xfrm>
                <a:off x="9144000" y="685800"/>
                <a:ext cx="1524000" cy="914400"/>
              </a:xfrm>
              <a:prstGeom prst="bentConnector2">
                <a:avLst/>
              </a:prstGeom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EF4B7829-2DDE-4032-8C7E-4DAB2200E392}"/>
                </a:ext>
              </a:extLst>
            </p:cNvPr>
            <p:cNvGrpSpPr/>
            <p:nvPr/>
          </p:nvGrpSpPr>
          <p:grpSpPr>
            <a:xfrm>
              <a:off x="609600" y="990600"/>
              <a:ext cx="5486402" cy="2438400"/>
              <a:chOff x="609600" y="990600"/>
              <a:chExt cx="5486402" cy="2438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EA799BF-EE36-48DF-BA40-50329C1F4451}"/>
                  </a:ext>
                </a:extLst>
              </p:cNvPr>
              <p:cNvGrpSpPr/>
              <p:nvPr/>
            </p:nvGrpSpPr>
            <p:grpSpPr>
              <a:xfrm>
                <a:off x="609600" y="2819400"/>
                <a:ext cx="5486400" cy="609600"/>
                <a:chOff x="4357420" y="777"/>
                <a:chExt cx="1594755" cy="797377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3499F94-FF5C-4DD5-8DA4-5329A85701C6}"/>
                    </a:ext>
                  </a:extLst>
                </p:cNvPr>
                <p:cNvSpPr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A75355A-6392-4A92-89DD-6531E89F5F2C}"/>
                    </a:ext>
                  </a:extLst>
                </p:cNvPr>
                <p:cNvSpPr txBox="1"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/>
                    <a:t>Portfolio page</a:t>
                  </a:r>
                </a:p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050" kern="1200" dirty="0"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/portfolio.html</a:t>
                  </a:r>
                </a:p>
              </p:txBody>
            </p:sp>
          </p:grpSp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96E15DB5-EEA9-41CC-9ECE-44FAC3F983C2}"/>
                  </a:ext>
                </a:extLst>
              </p:cNvPr>
              <p:cNvCxnSpPr>
                <a:cxnSpLocks/>
                <a:stCxn id="27" idx="2"/>
                <a:endCxn id="30" idx="0"/>
              </p:cNvCxnSpPr>
              <p:nvPr/>
            </p:nvCxnSpPr>
            <p:spPr>
              <a:xfrm rot="5400000">
                <a:off x="3810001" y="533399"/>
                <a:ext cx="1828800" cy="274320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C2FF209-7121-4700-9BF1-F6D0137D3664}"/>
                </a:ext>
              </a:extLst>
            </p:cNvPr>
            <p:cNvGrpSpPr/>
            <p:nvPr/>
          </p:nvGrpSpPr>
          <p:grpSpPr>
            <a:xfrm>
              <a:off x="6096002" y="990600"/>
              <a:ext cx="3047998" cy="1828800"/>
              <a:chOff x="6096002" y="990600"/>
              <a:chExt cx="3047998" cy="182880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E78F5C8-27E7-45BD-8A4C-C76FD91996E1}"/>
                  </a:ext>
                </a:extLst>
              </p:cNvPr>
              <p:cNvGrpSpPr/>
              <p:nvPr/>
            </p:nvGrpSpPr>
            <p:grpSpPr>
              <a:xfrm>
                <a:off x="7315200" y="2209800"/>
                <a:ext cx="1828800" cy="609600"/>
                <a:chOff x="4357420" y="777"/>
                <a:chExt cx="1594755" cy="797377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9197A00-60F2-4161-8DF5-EFD4C43BFEC6}"/>
                    </a:ext>
                  </a:extLst>
                </p:cNvPr>
                <p:cNvSpPr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E5D706B-84AC-4A2E-8BDD-5BEA6D56E4FC}"/>
                    </a:ext>
                  </a:extLst>
                </p:cNvPr>
                <p:cNvSpPr txBox="1"/>
                <p:nvPr/>
              </p:nvSpPr>
              <p:spPr>
                <a:xfrm>
                  <a:off x="4357420" y="777"/>
                  <a:ext cx="1594755" cy="7973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875" tIns="15875" rIns="15875" bIns="15875" numCol="1" spcCol="1270" anchor="ctr" anchorCtr="0">
                  <a:noAutofit/>
                </a:bodyPr>
                <a:lstStyle/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Blog page</a:t>
                  </a:r>
                </a:p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050" kern="1200" dirty="0"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/blog.html</a:t>
                  </a:r>
                  <a:endParaRPr lang="en-AU" sz="1050" kern="1200" dirty="0">
                    <a:solidFill>
                      <a:srgbClr val="FFFFFF"/>
                    </a:solidFill>
                    <a:highlight>
                      <a:srgbClr val="0000FF"/>
                    </a:highlight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3A2B0BF0-EF08-47B0-B014-6BF826270A73}"/>
                  </a:ext>
                </a:extLst>
              </p:cNvPr>
              <p:cNvCxnSpPr>
                <a:cxnSpLocks/>
                <a:stCxn id="27" idx="2"/>
                <a:endCxn id="51" idx="1"/>
              </p:cNvCxnSpPr>
              <p:nvPr/>
            </p:nvCxnSpPr>
            <p:spPr>
              <a:xfrm rot="16200000" flipH="1">
                <a:off x="5943601" y="1143001"/>
                <a:ext cx="1524000" cy="1219198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A4FF4DD-52D6-45BB-B073-39918DD6C329}"/>
                </a:ext>
              </a:extLst>
            </p:cNvPr>
            <p:cNvGrpSpPr/>
            <p:nvPr/>
          </p:nvGrpSpPr>
          <p:grpSpPr>
            <a:xfrm>
              <a:off x="3352800" y="3429000"/>
              <a:ext cx="2565400" cy="3048000"/>
              <a:chOff x="3352800" y="3429000"/>
              <a:chExt cx="2565400" cy="30480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A7418CF-03E0-4E71-B97D-8BDE97DDBF53}"/>
                  </a:ext>
                </a:extLst>
              </p:cNvPr>
              <p:cNvGrpSpPr/>
              <p:nvPr/>
            </p:nvGrpSpPr>
            <p:grpSpPr>
              <a:xfrm>
                <a:off x="4089400" y="5867400"/>
                <a:ext cx="1828800" cy="609600"/>
                <a:chOff x="3883884" y="442"/>
                <a:chExt cx="2184832" cy="1092416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C7F60BA-2FDC-440C-B7BD-348AD45E325B}"/>
                    </a:ext>
                  </a:extLst>
                </p:cNvPr>
                <p:cNvSpPr/>
                <p:nvPr/>
              </p:nvSpPr>
              <p:spPr>
                <a:xfrm>
                  <a:off x="3883884" y="442"/>
                  <a:ext cx="2184832" cy="1092416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FE02209-F894-4D19-990C-3A6C9A9300E4}"/>
                    </a:ext>
                  </a:extLst>
                </p:cNvPr>
                <p:cNvSpPr txBox="1"/>
                <p:nvPr/>
              </p:nvSpPr>
              <p:spPr>
                <a:xfrm>
                  <a:off x="3883884" y="442"/>
                  <a:ext cx="2184832" cy="109241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875" tIns="15875" rIns="15875" bIns="15875" numCol="1" spcCol="1270" anchor="ctr" anchorCtr="0">
                  <a:noAutofit/>
                </a:bodyPr>
                <a:lstStyle/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Resume page</a:t>
                  </a:r>
                </a:p>
                <a:p>
                  <a:pPr marL="0" lvl="0" indent="0" algn="ctr" defTabSz="1111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050" kern="1200" dirty="0"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/resume.html</a:t>
                  </a:r>
                  <a:endParaRPr lang="en-AU" sz="1050" kern="1200" dirty="0">
                    <a:solidFill>
                      <a:srgbClr val="FFFFFF"/>
                    </a:solidFill>
                    <a:highlight>
                      <a:srgbClr val="0000FF"/>
                    </a:highlight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6101737D-CEFA-4D62-B767-3D17AD7B6806}"/>
                  </a:ext>
                </a:extLst>
              </p:cNvPr>
              <p:cNvCxnSpPr>
                <a:cxnSpLocks/>
                <a:stCxn id="30" idx="2"/>
                <a:endCxn id="36" idx="0"/>
              </p:cNvCxnSpPr>
              <p:nvPr/>
            </p:nvCxnSpPr>
            <p:spPr>
              <a:xfrm rot="16200000" flipH="1">
                <a:off x="2959100" y="3822700"/>
                <a:ext cx="2438400" cy="16510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16E50DD-3399-450E-85D6-D2BD3D3FA662}"/>
                </a:ext>
              </a:extLst>
            </p:cNvPr>
            <p:cNvGrpSpPr/>
            <p:nvPr/>
          </p:nvGrpSpPr>
          <p:grpSpPr>
            <a:xfrm>
              <a:off x="6096002" y="990600"/>
              <a:ext cx="5486398" cy="3064320"/>
              <a:chOff x="6096002" y="990600"/>
              <a:chExt cx="5486398" cy="306432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2F3F2D54-DCBF-410B-B7E4-FE2E7FEC6E24}"/>
                  </a:ext>
                </a:extLst>
              </p:cNvPr>
              <p:cNvGrpSpPr/>
              <p:nvPr/>
            </p:nvGrpSpPr>
            <p:grpSpPr>
              <a:xfrm>
                <a:off x="9753600" y="3429000"/>
                <a:ext cx="1828800" cy="625920"/>
                <a:chOff x="3078" y="984821"/>
                <a:chExt cx="4452241" cy="222612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2E5A8463-117D-40FE-BA06-7FB2E2243C6C}"/>
                    </a:ext>
                  </a:extLst>
                </p:cNvPr>
                <p:cNvSpPr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1CA490A-0DC5-4948-832D-C65D3F2FB98C}"/>
                    </a:ext>
                  </a:extLst>
                </p:cNvPr>
                <p:cNvSpPr txBox="1"/>
                <p:nvPr/>
              </p:nvSpPr>
              <p:spPr>
                <a:xfrm>
                  <a:off x="3078" y="984821"/>
                  <a:ext cx="4452241" cy="22261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AU" sz="1400" kern="1200" dirty="0">
                      <a:solidFill>
                        <a:srgbClr val="FFFFFF"/>
                      </a:solidFill>
                      <a:latin typeface="Avenir Next LT Pro"/>
                      <a:ea typeface="+mn-ea"/>
                      <a:cs typeface="+mn-cs"/>
                    </a:rPr>
                    <a:t>About</a:t>
                  </a:r>
                </a:p>
                <a:p>
                  <a:pPr marL="0" marR="0" lvl="0" indent="0" algn="ctr" defTabSz="6223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highlight>
                        <a:srgbClr val="0000FF"/>
                      </a:highlight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/</a:t>
                  </a:r>
                  <a:r>
                    <a:rPr lang="en-AU" sz="1050" dirty="0">
                      <a:solidFill>
                        <a:srgbClr val="FFFFFF"/>
                      </a:solidFill>
                      <a:highlight>
                        <a:srgbClr val="00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about</a:t>
                  </a:r>
                  <a:r>
                    <a:rPr kumimoji="0" lang="en-AU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highlight>
                        <a:srgbClr val="0000FF"/>
                      </a:highlight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.html</a:t>
                  </a:r>
                  <a:endParaRPr kumimoji="0" lang="en-A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8" name="Connector: Elbow 107">
                <a:extLst>
                  <a:ext uri="{FF2B5EF4-FFF2-40B4-BE49-F238E27FC236}">
                    <a16:creationId xmlns:a16="http://schemas.microsoft.com/office/drawing/2014/main" id="{0E6E8AB3-4036-4C26-AB75-A52ED78F8146}"/>
                  </a:ext>
                </a:extLst>
              </p:cNvPr>
              <p:cNvCxnSpPr>
                <a:cxnSpLocks/>
                <a:stCxn id="27" idx="2"/>
                <a:endCxn id="97" idx="1"/>
              </p:cNvCxnSpPr>
              <p:nvPr/>
            </p:nvCxnSpPr>
            <p:spPr>
              <a:xfrm rot="16200000" flipH="1">
                <a:off x="6549121" y="537481"/>
                <a:ext cx="2751360" cy="3657598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579BC9B7-F9A6-4F5F-B87E-6D4F8516A0A5}"/>
                </a:ext>
              </a:extLst>
            </p:cNvPr>
            <p:cNvCxnSpPr>
              <a:cxnSpLocks/>
              <a:stCxn id="97" idx="2"/>
              <a:endCxn id="36" idx="3"/>
            </p:cNvCxnSpPr>
            <p:nvPr/>
          </p:nvCxnSpPr>
          <p:spPr>
            <a:xfrm rot="5400000">
              <a:off x="7234460" y="2738660"/>
              <a:ext cx="2117280" cy="47498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209CAB66-228F-461F-AFCA-14815875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895106" cy="1325563"/>
          </a:xfrm>
        </p:spPr>
        <p:txBody>
          <a:bodyPr/>
          <a:lstStyle/>
          <a:p>
            <a:r>
              <a:rPr lang="en-AU" dirty="0"/>
              <a:t>Site Map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3F4478B-39C2-4AF8-BFCA-3A019342203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66560" y="2827560"/>
            <a:ext cx="1202880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6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2DED-8282-4A21-B1D8-6902B6C2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Work-in-Progress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2B50-0A3D-47F0-8D0E-189FCB0A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https://punitdh.github.io/</a:t>
            </a:r>
            <a:endParaRPr lang="en-AU" dirty="0"/>
          </a:p>
        </p:txBody>
      </p:sp>
      <p:pic>
        <p:nvPicPr>
          <p:cNvPr id="1026" name="Picture 2" descr="A Bitmoji Pic">
            <a:extLst>
              <a:ext uri="{FF2B5EF4-FFF2-40B4-BE49-F238E27FC236}">
                <a16:creationId xmlns:a16="http://schemas.microsoft.com/office/drawing/2014/main" id="{42EE67C0-8914-4953-9B89-6026CB99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19400"/>
            <a:ext cx="37909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792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5E6A-D56D-490A-BD55-420C410A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List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09E8-79C4-4E32-BC4B-3982752A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Navigation Bar</a:t>
            </a:r>
          </a:p>
          <a:p>
            <a:endParaRPr lang="en-AU" dirty="0"/>
          </a:p>
          <a:p>
            <a:r>
              <a:rPr lang="en-AU" dirty="0"/>
              <a:t>Graphic</a:t>
            </a:r>
          </a:p>
          <a:p>
            <a:endParaRPr lang="en-AU" dirty="0"/>
          </a:p>
          <a:p>
            <a:r>
              <a:rPr lang="en-AU" dirty="0"/>
              <a:t>Content</a:t>
            </a:r>
          </a:p>
          <a:p>
            <a:endParaRPr lang="en-AU" dirty="0"/>
          </a:p>
          <a:p>
            <a:r>
              <a:rPr lang="en-AU" dirty="0"/>
              <a:t>Mouse-over Box Buttons</a:t>
            </a:r>
          </a:p>
          <a:p>
            <a:endParaRPr lang="en-AU" dirty="0"/>
          </a:p>
          <a:p>
            <a:r>
              <a:rPr lang="en-AU" dirty="0"/>
              <a:t>Footer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12F9-C669-48A1-91DD-D266BBD65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06" t="27286" r="3594" b="69629"/>
          <a:stretch/>
        </p:blipFill>
        <p:spPr>
          <a:xfrm>
            <a:off x="3657600" y="1600200"/>
            <a:ext cx="4267200" cy="123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7DAF6-82FE-4123-8D79-3DE535968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08" t="39410" r="15773" b="25504"/>
          <a:stretch/>
        </p:blipFill>
        <p:spPr>
          <a:xfrm>
            <a:off x="2981325" y="1847849"/>
            <a:ext cx="1647826" cy="1809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506DCC-7570-4C52-BAD8-A94657A16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81" t="35209" r="23890" b="18453"/>
          <a:stretch/>
        </p:blipFill>
        <p:spPr>
          <a:xfrm>
            <a:off x="7924800" y="381000"/>
            <a:ext cx="2374900" cy="401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F71AE5-AFA3-4C97-9870-C5639BFEE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209" t="31256" r="13724" b="49763"/>
          <a:stretch/>
        </p:blipFill>
        <p:spPr>
          <a:xfrm>
            <a:off x="4267200" y="4648200"/>
            <a:ext cx="739775" cy="76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1FCF34-0D4A-4294-A38C-809EBB7A6D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079" t="31018" r="13567" b="49605"/>
          <a:stretch/>
        </p:blipFill>
        <p:spPr>
          <a:xfrm>
            <a:off x="5321300" y="4648200"/>
            <a:ext cx="774700" cy="777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C04414-399F-4ADB-8D8F-ED222E1FC8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015" t="66198" r="16485" b="16244"/>
          <a:stretch/>
        </p:blipFill>
        <p:spPr>
          <a:xfrm>
            <a:off x="2438400" y="5257800"/>
            <a:ext cx="914401" cy="704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2C23B3-17DB-4FF1-996E-F6519DC8D9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625" t="36950" r="859" b="17020"/>
          <a:stretch/>
        </p:blipFill>
        <p:spPr>
          <a:xfrm>
            <a:off x="6705600" y="4648200"/>
            <a:ext cx="4695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5E6A-D56D-490A-BD55-420C410A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HTML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09E8-79C4-4E32-BC4B-3982752A6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00200"/>
            <a:ext cx="11274612" cy="5257800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&lt;HTML&gt;</a:t>
            </a:r>
          </a:p>
          <a:p>
            <a:pPr lvl="1"/>
            <a:r>
              <a:rPr lang="en-AU" sz="2000" dirty="0"/>
              <a:t>&lt;HEAD&gt;</a:t>
            </a:r>
          </a:p>
          <a:p>
            <a:pPr lvl="1"/>
            <a:r>
              <a:rPr lang="en-AU" sz="2000" dirty="0"/>
              <a:t>&lt;BODY&gt;</a:t>
            </a:r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pPr lvl="1"/>
            <a:r>
              <a:rPr lang="en-AU" sz="2000" dirty="0"/>
              <a:t>&lt;/BODY&gt;</a:t>
            </a:r>
          </a:p>
          <a:p>
            <a:pPr lvl="1"/>
            <a:r>
              <a:rPr lang="en-AU" sz="2000" dirty="0"/>
              <a:t>&lt;/HEAD&gt;</a:t>
            </a:r>
          </a:p>
          <a:p>
            <a:r>
              <a:rPr lang="en-AU" sz="2400" dirty="0"/>
              <a:t>&lt;/HTML&gt;</a:t>
            </a:r>
          </a:p>
          <a:p>
            <a:endParaRPr lang="en-A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6EDC0-F47D-43F9-8440-7F911667AF62}"/>
              </a:ext>
            </a:extLst>
          </p:cNvPr>
          <p:cNvSpPr txBox="1"/>
          <p:nvPr/>
        </p:nvSpPr>
        <p:spPr>
          <a:xfrm>
            <a:off x="1219200" y="2730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&lt;NAV&gt; </a:t>
            </a:r>
            <a:r>
              <a:rPr lang="en-AU" i="1" dirty="0">
                <a:solidFill>
                  <a:srgbClr val="CCFF66"/>
                </a:solidFill>
              </a:rPr>
              <a:t>&lt;!—Navigation Bar--&gt;</a:t>
            </a:r>
            <a:r>
              <a:rPr lang="en-AU" dirty="0"/>
              <a:t>&lt;/NAV&gt;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57BB1-22E1-4C3B-B620-0ACE1B991076}"/>
              </a:ext>
            </a:extLst>
          </p:cNvPr>
          <p:cNvSpPr txBox="1"/>
          <p:nvPr/>
        </p:nvSpPr>
        <p:spPr>
          <a:xfrm>
            <a:off x="1219200" y="310024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&lt;HEADER&gt; </a:t>
            </a:r>
            <a:r>
              <a:rPr lang="en-AU" i="1" dirty="0">
                <a:solidFill>
                  <a:srgbClr val="CCFF66"/>
                </a:solidFill>
              </a:rPr>
              <a:t>&lt;!—Banner and Graphics--&gt;</a:t>
            </a:r>
            <a:r>
              <a:rPr lang="en-AU" dirty="0"/>
              <a:t> &lt;/HEADER&gt;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8C7DD-0EEA-4F9E-BD94-3AB659A6FB62}"/>
              </a:ext>
            </a:extLst>
          </p:cNvPr>
          <p:cNvSpPr txBox="1"/>
          <p:nvPr/>
        </p:nvSpPr>
        <p:spPr>
          <a:xfrm>
            <a:off x="1219200" y="342900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&lt;MAIN&gt; </a:t>
            </a:r>
            <a:r>
              <a:rPr lang="en-AU" i="1" dirty="0">
                <a:solidFill>
                  <a:srgbClr val="CCFF66"/>
                </a:solidFill>
              </a:rPr>
              <a:t>&lt;!—Page Content--&gt;</a:t>
            </a:r>
            <a:r>
              <a:rPr lang="en-AU" dirty="0"/>
              <a:t> 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&lt;/MAIN&gt;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252F0-AE16-4F4D-A61E-ED8979510092}"/>
              </a:ext>
            </a:extLst>
          </p:cNvPr>
          <p:cNvSpPr txBox="1"/>
          <p:nvPr/>
        </p:nvSpPr>
        <p:spPr>
          <a:xfrm>
            <a:off x="1219200" y="4888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&lt;FOOTER&gt; </a:t>
            </a:r>
            <a:r>
              <a:rPr lang="en-AU" i="1" dirty="0">
                <a:solidFill>
                  <a:srgbClr val="CCFF66"/>
                </a:solidFill>
              </a:rPr>
              <a:t>&lt;!—Footer--&gt;</a:t>
            </a:r>
            <a:r>
              <a:rPr lang="en-AU" dirty="0"/>
              <a:t> &lt;/FOOTER&gt;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AF580-A8E0-4B5F-BFEC-CA85736B516C}"/>
              </a:ext>
            </a:extLst>
          </p:cNvPr>
          <p:cNvSpPr txBox="1"/>
          <p:nvPr/>
        </p:nvSpPr>
        <p:spPr>
          <a:xfrm>
            <a:off x="1828800" y="379462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&lt;SECTION&gt;   &lt;/SECTION&gt;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BC3FE-B024-4064-9FC1-494B0A369EA6}"/>
              </a:ext>
            </a:extLst>
          </p:cNvPr>
          <p:cNvSpPr txBox="1"/>
          <p:nvPr/>
        </p:nvSpPr>
        <p:spPr>
          <a:xfrm>
            <a:off x="1828800" y="413138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&lt;SECTION&gt;   &lt;/SECTION&gt;</a:t>
            </a:r>
          </a:p>
        </p:txBody>
      </p:sp>
    </p:spTree>
    <p:extLst>
      <p:ext uri="{BB962C8B-B14F-4D97-AF65-F5344CB8AC3E}">
        <p14:creationId xmlns:p14="http://schemas.microsoft.com/office/powerpoint/2010/main" val="221442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5" grpId="0"/>
      <p:bldP spid="17" grpId="0"/>
      <p:bldP spid="19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5063E1-77EB-4E2F-81CC-ACB5062F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Decisions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157AA-815A-4F0F-A2A4-37F513B1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6851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01BF3A7-8E61-4AEF-82E6-DC55D80B3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68965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r>
              <a:rPr lang="en-AU" dirty="0"/>
              <a:t> – </a:t>
            </a:r>
            <a:r>
              <a:rPr lang="en-AU" dirty="0">
                <a:solidFill>
                  <a:schemeClr val="lt1"/>
                </a:solidFill>
                <a:highlight>
                  <a:srgbClr val="0000FF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/Index.html </a:t>
            </a:r>
            <a:endParaRPr lang="en-AU" sz="1050" dirty="0">
              <a:solidFill>
                <a:schemeClr val="lt1"/>
              </a:solidFill>
              <a:highlight>
                <a:srgbClr val="0000FF"/>
              </a:highligh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8B1275F-FE61-4C03-986B-5C444843A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0200"/>
            <a:ext cx="6096000" cy="431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5174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AAAB3"/>
      </a:accent2>
      <a:accent3>
        <a:srgbClr val="8CA3C1"/>
      </a:accent3>
      <a:accent4>
        <a:srgbClr val="7F7FBA"/>
      </a:accent4>
      <a:accent5>
        <a:srgbClr val="AA96C6"/>
      </a:accent5>
      <a:accent6>
        <a:srgbClr val="AF7FBA"/>
      </a:accent6>
      <a:hlink>
        <a:srgbClr val="AE697B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378</Words>
  <Application>Microsoft Office PowerPoint</Application>
  <PresentationFormat>Widescreen</PresentationFormat>
  <Paragraphs>106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AvenirNext LT Pro Medium</vt:lpstr>
      <vt:lpstr>Calibri</vt:lpstr>
      <vt:lpstr>Courier New</vt:lpstr>
      <vt:lpstr>Sabon Next LT</vt:lpstr>
      <vt:lpstr>DappledVTI</vt:lpstr>
      <vt:lpstr>Punit’s Portfolio Presentation Agenda</vt:lpstr>
      <vt:lpstr>Site Map</vt:lpstr>
      <vt:lpstr>Site Map</vt:lpstr>
      <vt:lpstr>Work-in-Progress Portfolio</vt:lpstr>
      <vt:lpstr>List of Components</vt:lpstr>
      <vt:lpstr>HTML Tags</vt:lpstr>
      <vt:lpstr>Design Decisions</vt:lpstr>
      <vt:lpstr>WireFrames – /Index.html </vt:lpstr>
      <vt:lpstr>WireFrames – /Index.html </vt:lpstr>
      <vt:lpstr>WireFrames – /Index.html </vt:lpstr>
      <vt:lpstr>WireFrames – /Index.html </vt:lpstr>
      <vt:lpstr>WireFrames – /Index.html </vt:lpstr>
      <vt:lpstr>WireFrames – /Index.html </vt:lpstr>
      <vt:lpstr>WireFrames – /Index.html </vt:lpstr>
      <vt:lpstr>WireFrames – /Blog.html </vt:lpstr>
      <vt:lpstr>WireFrames – /Portfolio.html </vt:lpstr>
      <vt:lpstr>WireFrames – /About.html </vt:lpstr>
      <vt:lpstr>WireFrames – /Contact.html </vt:lpstr>
      <vt:lpstr>Design Decisions</vt:lpstr>
      <vt:lpstr>CSS Decision #1 - Font</vt:lpstr>
      <vt:lpstr>CSS Decision #2 – Navigation Bar</vt:lpstr>
      <vt:lpstr>CSS Decision #3 – Box Hover Buttons</vt:lpstr>
      <vt:lpstr>Favourite Part…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Punit Dharmadhikari</dc:creator>
  <cp:lastModifiedBy>Punit Dharmadhikari</cp:lastModifiedBy>
  <cp:revision>32</cp:revision>
  <dcterms:created xsi:type="dcterms:W3CDTF">2021-03-06T23:34:45Z</dcterms:created>
  <dcterms:modified xsi:type="dcterms:W3CDTF">2021-03-10T06:43:42Z</dcterms:modified>
</cp:coreProperties>
</file>